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76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653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74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605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23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410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733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046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508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313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851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27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65B78-320C-4036-83D1-99851D844B08}" type="datetimeFigureOut">
              <a:rPr lang="en-US" smtClean="0"/>
              <a:pPr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424F8-A624-4255-8D36-824DFB36C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207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63602" y="4172125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993387" y="43466"/>
            <a:ext cx="1790163" cy="64394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949235" y="1666257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1600" y="70046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0168671" y="1677345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706706" y="814854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755744" y="933175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354614" y="3297007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80225" y="3223628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965580" y="92424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245940" y="4148396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70388" y="2429878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0285177" y="2492249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5723052" y="808603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4406992" y="3262022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3763933" y="1586242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341602" y="2441469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6312903" y="2421329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10127890" y="156149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256114" y="4259184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7739398" y="833694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7972019" y="1640685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83850" y="2447677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8334565" y="3309901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8378508" y="4172125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6312904" y="3296472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63601" y="2427408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2323986" y="4241777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6274533" y="4218347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2501080" y="3223628"/>
            <a:ext cx="1790163" cy="64394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TextBox 35"/>
          <p:cNvSpPr txBox="1"/>
          <p:nvPr/>
        </p:nvSpPr>
        <p:spPr>
          <a:xfrm>
            <a:off x="157293" y="367500"/>
            <a:ext cx="3429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FF0000"/>
                </a:solidFill>
                <a:latin typeface="Arial Black" panose="020B0A04020102020204" pitchFamily="34" charset="0"/>
              </a:rPr>
              <a:t>Name That Sport!</a:t>
            </a:r>
          </a:p>
        </p:txBody>
      </p:sp>
      <p:pic>
        <p:nvPicPr>
          <p:cNvPr id="1028" name="Picture 4" descr="Bowling Ball Clip Art Images, Stock Photos &amp; Vectors | Shutterstoc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0773"/>
            <a:ext cx="1188031" cy="90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27,620 Volleyball Stock Vector Illustration And Royalty Free ...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585" y="1513799"/>
            <a:ext cx="692075" cy="5936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Best Girls Basketball Clipart #11266 | Basketball clipart ...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637328" y="901850"/>
            <a:ext cx="758833" cy="695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TextBox 37"/>
          <p:cNvSpPr txBox="1"/>
          <p:nvPr/>
        </p:nvSpPr>
        <p:spPr>
          <a:xfrm>
            <a:off x="534355" y="5726262"/>
            <a:ext cx="17299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Black" panose="020B0A04020102020204" pitchFamily="34" charset="0"/>
              </a:rPr>
              <a:t>Basketball</a:t>
            </a:r>
          </a:p>
          <a:p>
            <a:endParaRPr lang="en-US" dirty="0">
              <a:latin typeface="Arial Black" panose="020B0A040201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4864" y="5095644"/>
            <a:ext cx="116604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MATCH THE DESCRIPTION TO THE SPORT AND PERFORM THE CONDITIONING EXERCISE. COLOR IN</a:t>
            </a:r>
          </a:p>
          <a:p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EACH BOX WHEN COMPLETED (</a:t>
            </a:r>
            <a:r>
              <a:rPr lang="en-US" sz="1600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RED= BASKETBALL</a:t>
            </a:r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</a:t>
            </a:r>
            <a:r>
              <a:rPr lang="en-US" sz="1600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BLUE= VOLLEYBALL</a:t>
            </a:r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en-US" sz="1600" dirty="0">
                <a:solidFill>
                  <a:srgbClr val="0099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GREEN= BOWLING</a:t>
            </a:r>
            <a:r>
              <a:rPr 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011302" y="5726262"/>
            <a:ext cx="255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Black" panose="020B0A04020102020204" pitchFamily="34" charset="0"/>
              </a:rPr>
              <a:t>Volleyball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9184565" y="5708547"/>
            <a:ext cx="2556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  <a:latin typeface="Arial Black" panose="020B0A04020102020204" pitchFamily="34" charset="0"/>
              </a:rPr>
              <a:t>Bowling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34355" y="6087799"/>
            <a:ext cx="15506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 Squats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4996021" y="6076899"/>
            <a:ext cx="1906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 Push ups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140063" y="6080498"/>
            <a:ext cx="1906669" cy="383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9900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 Curl ups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055495" y="30492"/>
            <a:ext cx="1602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This game can be played as a team or individually.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0451440" y="4269973"/>
            <a:ext cx="1379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There are 10 pins in this game.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83230" y="3327351"/>
            <a:ext cx="15614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There is a black foul line in this game.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8145887" y="1670154"/>
            <a:ext cx="13836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There are 10 frames in this game.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291243" y="4302446"/>
            <a:ext cx="1678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Strike and Spare are terms you hear in this sport.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0245940" y="175415"/>
            <a:ext cx="14950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300 is the highest possible score in this game.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601787" y="2546942"/>
            <a:ext cx="1347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 strikes = a turkey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34260" y="3405035"/>
            <a:ext cx="134744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This game has a gutter.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921869" y="839830"/>
            <a:ext cx="1358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This game is played indoors on an lane.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595920" y="2501528"/>
            <a:ext cx="10901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ball is rolled in this game.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6089695" y="184875"/>
            <a:ext cx="1381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 players play at a time.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3944715" y="1629818"/>
            <a:ext cx="14285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This game can be played on a court or in the sand.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9914044" y="936621"/>
            <a:ext cx="14735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player cannot strike the ball 2 times in a row.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8501515" y="2533439"/>
            <a:ext cx="1394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ball is served in this game.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99264" y="2541590"/>
            <a:ext cx="14993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This game is played in sets.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464163" y="3417948"/>
            <a:ext cx="1577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Bump, set, spike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10532130" y="3340375"/>
            <a:ext cx="13080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game must be won by at least 2 points.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18788" y="4269972"/>
            <a:ext cx="1449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Rally scoring is used in this game.</a:t>
            </a:r>
          </a:p>
        </p:txBody>
      </p:sp>
      <p:sp>
        <p:nvSpPr>
          <p:cNvPr id="1024" name="TextBox 1023"/>
          <p:cNvSpPr txBox="1"/>
          <p:nvPr/>
        </p:nvSpPr>
        <p:spPr>
          <a:xfrm>
            <a:off x="6495890" y="4256797"/>
            <a:ext cx="1347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Knee pads are usually worn in this game.</a:t>
            </a:r>
          </a:p>
        </p:txBody>
      </p:sp>
      <p:sp>
        <p:nvSpPr>
          <p:cNvPr id="1025" name="TextBox 1024"/>
          <p:cNvSpPr txBox="1"/>
          <p:nvPr/>
        </p:nvSpPr>
        <p:spPr>
          <a:xfrm>
            <a:off x="2452730" y="4324796"/>
            <a:ext cx="14763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court is 60 by 30 feet.</a:t>
            </a:r>
          </a:p>
        </p:txBody>
      </p:sp>
      <p:sp>
        <p:nvSpPr>
          <p:cNvPr id="1027" name="TextBox 1026"/>
          <p:cNvSpPr txBox="1"/>
          <p:nvPr/>
        </p:nvSpPr>
        <p:spPr>
          <a:xfrm>
            <a:off x="8574851" y="4243974"/>
            <a:ext cx="13901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 players on the court at a time.</a:t>
            </a:r>
          </a:p>
        </p:txBody>
      </p:sp>
      <p:sp>
        <p:nvSpPr>
          <p:cNvPr id="1029" name="TextBox 1028"/>
          <p:cNvSpPr txBox="1"/>
          <p:nvPr/>
        </p:nvSpPr>
        <p:spPr>
          <a:xfrm>
            <a:off x="8523942" y="3340374"/>
            <a:ext cx="13901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There are 4 quarters in this game.</a:t>
            </a:r>
          </a:p>
        </p:txBody>
      </p:sp>
      <p:sp>
        <p:nvSpPr>
          <p:cNvPr id="1031" name="TextBox 1030"/>
          <p:cNvSpPr txBox="1"/>
          <p:nvPr/>
        </p:nvSpPr>
        <p:spPr>
          <a:xfrm>
            <a:off x="2638273" y="3300382"/>
            <a:ext cx="15185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normal score is worth 2 points.</a:t>
            </a:r>
          </a:p>
        </p:txBody>
      </p:sp>
      <p:sp>
        <p:nvSpPr>
          <p:cNvPr id="1033" name="TextBox 1032"/>
          <p:cNvSpPr txBox="1"/>
          <p:nvPr/>
        </p:nvSpPr>
        <p:spPr>
          <a:xfrm>
            <a:off x="6442589" y="2418764"/>
            <a:ext cx="15307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player can sometimes earn 3 points at </a:t>
            </a:r>
            <a:r>
              <a:rPr lang="en-US" sz="120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time.</a:t>
            </a:r>
            <a:endParaRPr lang="en-US" sz="12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034" name="TextBox 1033"/>
          <p:cNvSpPr txBox="1"/>
          <p:nvPr/>
        </p:nvSpPr>
        <p:spPr>
          <a:xfrm>
            <a:off x="2516257" y="2577131"/>
            <a:ext cx="12628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Free throws are worth 1 point.</a:t>
            </a:r>
          </a:p>
        </p:txBody>
      </p:sp>
      <p:sp>
        <p:nvSpPr>
          <p:cNvPr id="1035" name="TextBox 1034"/>
          <p:cNvSpPr txBox="1"/>
          <p:nvPr/>
        </p:nvSpPr>
        <p:spPr>
          <a:xfrm>
            <a:off x="10232787" y="1758899"/>
            <a:ext cx="16619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You move the ball by dribbling and passing.</a:t>
            </a:r>
          </a:p>
        </p:txBody>
      </p:sp>
      <p:sp>
        <p:nvSpPr>
          <p:cNvPr id="1036" name="TextBox 1035"/>
          <p:cNvSpPr txBox="1"/>
          <p:nvPr/>
        </p:nvSpPr>
        <p:spPr>
          <a:xfrm>
            <a:off x="6167397" y="1733303"/>
            <a:ext cx="1339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NBA is the main organization.</a:t>
            </a:r>
          </a:p>
        </p:txBody>
      </p:sp>
      <p:sp>
        <p:nvSpPr>
          <p:cNvPr id="1037" name="TextBox 1036"/>
          <p:cNvSpPr txBox="1"/>
          <p:nvPr/>
        </p:nvSpPr>
        <p:spPr>
          <a:xfrm>
            <a:off x="3917535" y="874184"/>
            <a:ext cx="1308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jump ball starts the game.</a:t>
            </a:r>
          </a:p>
        </p:txBody>
      </p:sp>
      <p:sp>
        <p:nvSpPr>
          <p:cNvPr id="1038" name="TextBox 1037"/>
          <p:cNvSpPr txBox="1"/>
          <p:nvPr/>
        </p:nvSpPr>
        <p:spPr>
          <a:xfrm>
            <a:off x="7719424" y="854228"/>
            <a:ext cx="18580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Double dribble is a term you will hear in this game.</a:t>
            </a:r>
          </a:p>
        </p:txBody>
      </p:sp>
      <p:sp>
        <p:nvSpPr>
          <p:cNvPr id="1039" name="TextBox 1038"/>
          <p:cNvSpPr txBox="1"/>
          <p:nvPr/>
        </p:nvSpPr>
        <p:spPr>
          <a:xfrm>
            <a:off x="8112605" y="202178"/>
            <a:ext cx="14648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This game has a shot clock.</a:t>
            </a:r>
          </a:p>
        </p:txBody>
      </p:sp>
    </p:spTree>
    <p:extLst>
      <p:ext uri="{BB962C8B-B14F-4D97-AF65-F5344CB8AC3E}">
        <p14:creationId xmlns:p14="http://schemas.microsoft.com/office/powerpoint/2010/main" val="2074233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304</Words>
  <Application>Microsoft Macintosh PowerPoint</Application>
  <PresentationFormat>Widescreen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Arial Black</vt:lpstr>
      <vt:lpstr>Calibri</vt:lpstr>
      <vt:lpstr>Calibri Light</vt:lpstr>
      <vt:lpstr>Office Theme</vt:lpstr>
      <vt:lpstr>PowerPoint Presentation</vt:lpstr>
    </vt:vector>
  </TitlesOfParts>
  <Company>Clio Area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Hutchinson</dc:creator>
  <cp:lastModifiedBy>Christopher Meegan</cp:lastModifiedBy>
  <cp:revision>8</cp:revision>
  <dcterms:created xsi:type="dcterms:W3CDTF">2020-04-17T14:31:34Z</dcterms:created>
  <dcterms:modified xsi:type="dcterms:W3CDTF">2020-04-17T14:35:11Z</dcterms:modified>
</cp:coreProperties>
</file>