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4"/>
  </p:handoutMasterIdLst>
  <p:sldIdLst>
    <p:sldId id="289" r:id="rId5"/>
    <p:sldId id="290" r:id="rId6"/>
    <p:sldId id="301" r:id="rId7"/>
    <p:sldId id="294" r:id="rId8"/>
    <p:sldId id="302" r:id="rId9"/>
    <p:sldId id="300" r:id="rId10"/>
    <p:sldId id="308" r:id="rId11"/>
    <p:sldId id="309" r:id="rId12"/>
    <p:sldId id="293" r:id="rId13"/>
    <p:sldId id="303" r:id="rId14"/>
    <p:sldId id="306" r:id="rId15"/>
    <p:sldId id="299" r:id="rId16"/>
    <p:sldId id="304" r:id="rId17"/>
    <p:sldId id="305" r:id="rId18"/>
    <p:sldId id="307" r:id="rId19"/>
    <p:sldId id="310" r:id="rId20"/>
    <p:sldId id="311" r:id="rId21"/>
    <p:sldId id="312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394E7-B068-031A-CD80-540A1864B323}" v="466" dt="2020-09-21T02:36:52.851"/>
    <p1510:client id="{4AC6F247-9229-0027-7E17-0A0AAAACEF46}" v="297" dt="2020-09-21T12:07:58.504"/>
    <p1510:client id="{516EDCB7-CD64-D1DA-57BD-1CF4A0D430B2}" v="16" dt="2020-09-21T12:14:34.547"/>
    <p1510:client id="{54EE49CD-CDF1-5143-1C2A-AD91B6E4A577}" v="854" dt="2020-09-21T01:55:09.795"/>
    <p1510:client id="{8A095A38-3094-442D-969E-8268AFA6A637}" v="3872" dt="2020-09-21T01:09:19.139"/>
    <p1510:client id="{CF0F8931-8B7B-4841-B4A8-5DC429194B6D}" v="27" dt="2020-09-21T01:12:47.170"/>
    <p1510:client id="{EE543EAD-0546-2FF4-4B07-F3715B6E8277}" v="129" dt="2020-09-21T12:13:21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>
        <p:guide orient="horz" pos="1344"/>
        <p:guide pos="576"/>
        <p:guide orient="horz" pos="37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O, ALESSANDRA" userId="S::aolivo@yonkerspublicschools.org::f29ee46d-a689-4d16-8418-8021af20ca37" providerId="AD" clId="Web-{CF0F8931-8B7B-4841-B4A8-5DC429194B6D}"/>
    <pc:docChg chg="modSld">
      <pc:chgData name="OLIVO, ALESSANDRA" userId="S::aolivo@yonkerspublicschools.org::f29ee46d-a689-4d16-8418-8021af20ca37" providerId="AD" clId="Web-{CF0F8931-8B7B-4841-B4A8-5DC429194B6D}" dt="2020-09-21T01:12:47.170" v="26"/>
      <pc:docMkLst>
        <pc:docMk/>
      </pc:docMkLst>
      <pc:sldChg chg="addSp delSp modSp">
        <pc:chgData name="OLIVO, ALESSANDRA" userId="S::aolivo@yonkerspublicschools.org::f29ee46d-a689-4d16-8418-8021af20ca37" providerId="AD" clId="Web-{CF0F8931-8B7B-4841-B4A8-5DC429194B6D}" dt="2020-09-21T01:12:47.170" v="26"/>
        <pc:sldMkLst>
          <pc:docMk/>
          <pc:sldMk cId="1120563969" sldId="300"/>
        </pc:sldMkLst>
        <pc:spChg chg="mod">
          <ac:chgData name="OLIVO, ALESSANDRA" userId="S::aolivo@yonkerspublicschools.org::f29ee46d-a689-4d16-8418-8021af20ca37" providerId="AD" clId="Web-{CF0F8931-8B7B-4841-B4A8-5DC429194B6D}" dt="2020-09-21T01:12:25.560" v="16" actId="14100"/>
          <ac:spMkLst>
            <pc:docMk/>
            <pc:sldMk cId="1120563969" sldId="300"/>
            <ac:spMk id="2" creationId="{F309D47C-1DA6-49F2-86D7-3F876F1B8EBA}"/>
          </ac:spMkLst>
        </pc:spChg>
        <pc:spChg chg="add del mod">
          <ac:chgData name="OLIVO, ALESSANDRA" userId="S::aolivo@yonkerspublicschools.org::f29ee46d-a689-4d16-8418-8021af20ca37" providerId="AD" clId="Web-{CF0F8931-8B7B-4841-B4A8-5DC429194B6D}" dt="2020-09-21T01:12:07.106" v="12"/>
          <ac:spMkLst>
            <pc:docMk/>
            <pc:sldMk cId="1120563969" sldId="300"/>
            <ac:spMk id="7" creationId="{DDE11BB6-B11B-4C03-A173-E55555E842D7}"/>
          </ac:spMkLst>
        </pc:spChg>
        <pc:spChg chg="add del mod">
          <ac:chgData name="OLIVO, ALESSANDRA" userId="S::aolivo@yonkerspublicschools.org::f29ee46d-a689-4d16-8418-8021af20ca37" providerId="AD" clId="Web-{CF0F8931-8B7B-4841-B4A8-5DC429194B6D}" dt="2020-09-21T01:12:47.170" v="25"/>
          <ac:spMkLst>
            <pc:docMk/>
            <pc:sldMk cId="1120563969" sldId="300"/>
            <ac:spMk id="10" creationId="{96F82461-0027-44F5-8C9D-57B71E3D31FE}"/>
          </ac:spMkLst>
        </pc:spChg>
        <pc:graphicFrameChg chg="add del mod modGraphic">
          <ac:chgData name="OLIVO, ALESSANDRA" userId="S::aolivo@yonkerspublicschools.org::f29ee46d-a689-4d16-8418-8021af20ca37" providerId="AD" clId="Web-{CF0F8931-8B7B-4841-B4A8-5DC429194B6D}" dt="2020-09-21T01:12:07.106" v="13"/>
          <ac:graphicFrameMkLst>
            <pc:docMk/>
            <pc:sldMk cId="1120563969" sldId="300"/>
            <ac:graphicFrameMk id="6" creationId="{DFD48186-5594-4423-A679-467F6DCD2F49}"/>
          </ac:graphicFrameMkLst>
        </pc:graphicFrameChg>
        <pc:graphicFrameChg chg="add del mod">
          <ac:chgData name="OLIVO, ALESSANDRA" userId="S::aolivo@yonkerspublicschools.org::f29ee46d-a689-4d16-8418-8021af20ca37" providerId="AD" clId="Web-{CF0F8931-8B7B-4841-B4A8-5DC429194B6D}" dt="2020-09-21T01:12:47.170" v="26"/>
          <ac:graphicFrameMkLst>
            <pc:docMk/>
            <pc:sldMk cId="1120563969" sldId="300"/>
            <ac:graphicFrameMk id="9" creationId="{A31B2265-A0C5-4019-A07D-9EB78FCC5517}"/>
          </ac:graphicFrameMkLst>
        </pc:graphicFrameChg>
      </pc:sldChg>
    </pc:docChg>
  </pc:docChgLst>
  <pc:docChgLst>
    <pc:chgData name="BURNS, DANIELLE" userId="S::dburns@yonkerspublicschools.org::9dbcb9f2-02a7-4f2c-9183-3d2991bc7926" providerId="AD" clId="Web-{EE543EAD-0546-2FF4-4B07-F3715B6E8277}"/>
    <pc:docChg chg="modSld">
      <pc:chgData name="BURNS, DANIELLE" userId="S::dburns@yonkerspublicschools.org::9dbcb9f2-02a7-4f2c-9183-3d2991bc7926" providerId="AD" clId="Web-{EE543EAD-0546-2FF4-4B07-F3715B6E8277}" dt="2020-09-21T12:13:21.112" v="128" actId="20577"/>
      <pc:docMkLst>
        <pc:docMk/>
      </pc:docMkLst>
      <pc:sldChg chg="modSp">
        <pc:chgData name="BURNS, DANIELLE" userId="S::dburns@yonkerspublicschools.org::9dbcb9f2-02a7-4f2c-9183-3d2991bc7926" providerId="AD" clId="Web-{EE543EAD-0546-2FF4-4B07-F3715B6E8277}" dt="2020-09-21T12:11:33.062" v="0" actId="1076"/>
        <pc:sldMkLst>
          <pc:docMk/>
          <pc:sldMk cId="2437550428" sldId="289"/>
        </pc:sldMkLst>
        <pc:picChg chg="mod">
          <ac:chgData name="BURNS, DANIELLE" userId="S::dburns@yonkerspublicschools.org::9dbcb9f2-02a7-4f2c-9183-3d2991bc7926" providerId="AD" clId="Web-{EE543EAD-0546-2FF4-4B07-F3715B6E8277}" dt="2020-09-21T12:11:33.062" v="0" actId="1076"/>
          <ac:picMkLst>
            <pc:docMk/>
            <pc:sldMk cId="2437550428" sldId="289"/>
            <ac:picMk id="6" creationId="{A1CF0450-3738-4D52-BF18-A90C1F16AC64}"/>
          </ac:picMkLst>
        </pc:picChg>
      </pc:sldChg>
      <pc:sldChg chg="modSp">
        <pc:chgData name="BURNS, DANIELLE" userId="S::dburns@yonkerspublicschools.org::9dbcb9f2-02a7-4f2c-9183-3d2991bc7926" providerId="AD" clId="Web-{EE543EAD-0546-2FF4-4B07-F3715B6E8277}" dt="2020-09-21T12:12:25.720" v="101" actId="20577"/>
        <pc:sldMkLst>
          <pc:docMk/>
          <pc:sldMk cId="524939592" sldId="301"/>
        </pc:sldMkLst>
        <pc:spChg chg="mod">
          <ac:chgData name="BURNS, DANIELLE" userId="S::dburns@yonkerspublicschools.org::9dbcb9f2-02a7-4f2c-9183-3d2991bc7926" providerId="AD" clId="Web-{EE543EAD-0546-2FF4-4B07-F3715B6E8277}" dt="2020-09-21T12:12:25.720" v="101" actId="20577"/>
          <ac:spMkLst>
            <pc:docMk/>
            <pc:sldMk cId="524939592" sldId="301"/>
            <ac:spMk id="3" creationId="{E9A2FFE3-A7C7-9249-96D4-8D9AC15E0150}"/>
          </ac:spMkLst>
        </pc:spChg>
      </pc:sldChg>
      <pc:sldChg chg="modSp">
        <pc:chgData name="BURNS, DANIELLE" userId="S::dburns@yonkerspublicschools.org::9dbcb9f2-02a7-4f2c-9183-3d2991bc7926" providerId="AD" clId="Web-{EE543EAD-0546-2FF4-4B07-F3715B6E8277}" dt="2020-09-21T12:13:21.112" v="127" actId="20577"/>
        <pc:sldMkLst>
          <pc:docMk/>
          <pc:sldMk cId="4027335600" sldId="308"/>
        </pc:sldMkLst>
        <pc:spChg chg="mod">
          <ac:chgData name="BURNS, DANIELLE" userId="S::dburns@yonkerspublicschools.org::9dbcb9f2-02a7-4f2c-9183-3d2991bc7926" providerId="AD" clId="Web-{EE543EAD-0546-2FF4-4B07-F3715B6E8277}" dt="2020-09-21T12:13:21.112" v="127" actId="20577"/>
          <ac:spMkLst>
            <pc:docMk/>
            <pc:sldMk cId="4027335600" sldId="308"/>
            <ac:spMk id="3" creationId="{12FDEE75-B2E4-4AF0-BF97-EF7721360C91}"/>
          </ac:spMkLst>
        </pc:spChg>
      </pc:sldChg>
    </pc:docChg>
  </pc:docChgLst>
  <pc:docChgLst>
    <pc:chgData name="OLIVO, ALESSANDRA" userId="S::aolivo@yonkerspublicschools.org::f29ee46d-a689-4d16-8418-8021af20ca37" providerId="AD" clId="Web-{54EE49CD-CDF1-5143-1C2A-AD91B6E4A577}"/>
    <pc:docChg chg="addSld modSld">
      <pc:chgData name="OLIVO, ALESSANDRA" userId="S::aolivo@yonkerspublicschools.org::f29ee46d-a689-4d16-8418-8021af20ca37" providerId="AD" clId="Web-{54EE49CD-CDF1-5143-1C2A-AD91B6E4A577}" dt="2020-09-21T01:55:09.795" v="780"/>
      <pc:docMkLst>
        <pc:docMk/>
      </pc:docMkLst>
      <pc:sldChg chg="modSp">
        <pc:chgData name="OLIVO, ALESSANDRA" userId="S::aolivo@yonkerspublicschools.org::f29ee46d-a689-4d16-8418-8021af20ca37" providerId="AD" clId="Web-{54EE49CD-CDF1-5143-1C2A-AD91B6E4A577}" dt="2020-09-21T01:46:43.226" v="711" actId="20577"/>
        <pc:sldMkLst>
          <pc:docMk/>
          <pc:sldMk cId="3001952327" sldId="290"/>
        </pc:sldMkLst>
        <pc:spChg chg="mod">
          <ac:chgData name="OLIVO, ALESSANDRA" userId="S::aolivo@yonkerspublicschools.org::f29ee46d-a689-4d16-8418-8021af20ca37" providerId="AD" clId="Web-{54EE49CD-CDF1-5143-1C2A-AD91B6E4A577}" dt="2020-09-21T01:46:43.226" v="711" actId="20577"/>
          <ac:spMkLst>
            <pc:docMk/>
            <pc:sldMk cId="3001952327" sldId="290"/>
            <ac:spMk id="2" creationId="{88796520-2640-4559-BAB1-ADE3A7386530}"/>
          </ac:spMkLst>
        </pc:spChg>
        <pc:spChg chg="mod">
          <ac:chgData name="OLIVO, ALESSANDRA" userId="S::aolivo@yonkerspublicschools.org::f29ee46d-a689-4d16-8418-8021af20ca37" providerId="AD" clId="Web-{54EE49CD-CDF1-5143-1C2A-AD91B6E4A577}" dt="2020-09-21T01:46:27.039" v="708" actId="20577"/>
          <ac:spMkLst>
            <pc:docMk/>
            <pc:sldMk cId="3001952327" sldId="290"/>
            <ac:spMk id="6" creationId="{DED39638-AED5-4483-9DDA-49E033B81173}"/>
          </ac:spMkLst>
        </pc:spChg>
      </pc:sldChg>
      <pc:sldChg chg="modSp">
        <pc:chgData name="OLIVO, ALESSANDRA" userId="S::aolivo@yonkerspublicschools.org::f29ee46d-a689-4d16-8418-8021af20ca37" providerId="AD" clId="Web-{54EE49CD-CDF1-5143-1C2A-AD91B6E4A577}" dt="2020-09-21T01:47:40.758" v="733" actId="20577"/>
        <pc:sldMkLst>
          <pc:docMk/>
          <pc:sldMk cId="2602246923" sldId="293"/>
        </pc:sldMkLst>
        <pc:spChg chg="mod">
          <ac:chgData name="OLIVO, ALESSANDRA" userId="S::aolivo@yonkerspublicschools.org::f29ee46d-a689-4d16-8418-8021af20ca37" providerId="AD" clId="Web-{54EE49CD-CDF1-5143-1C2A-AD91B6E4A577}" dt="2020-09-21T01:47:40.758" v="733" actId="20577"/>
          <ac:spMkLst>
            <pc:docMk/>
            <pc:sldMk cId="2602246923" sldId="293"/>
            <ac:spMk id="5" creationId="{FC163D03-0474-4A43-A81C-E7FC3027F22D}"/>
          </ac:spMkLst>
        </pc:spChg>
      </pc:sldChg>
      <pc:sldChg chg="addSp delSp modSp">
        <pc:chgData name="OLIVO, ALESSANDRA" userId="S::aolivo@yonkerspublicschools.org::f29ee46d-a689-4d16-8418-8021af20ca37" providerId="AD" clId="Web-{54EE49CD-CDF1-5143-1C2A-AD91B6E4A577}" dt="2020-09-21T01:46:56.617" v="712" actId="20577"/>
        <pc:sldMkLst>
          <pc:docMk/>
          <pc:sldMk cId="2458698573" sldId="294"/>
        </pc:sldMkLst>
        <pc:spChg chg="add mod">
          <ac:chgData name="OLIVO, ALESSANDRA" userId="S::aolivo@yonkerspublicschools.org::f29ee46d-a689-4d16-8418-8021af20ca37" providerId="AD" clId="Web-{54EE49CD-CDF1-5143-1C2A-AD91B6E4A577}" dt="2020-09-21T01:24:37.695" v="537" actId="20577"/>
          <ac:spMkLst>
            <pc:docMk/>
            <pc:sldMk cId="2458698573" sldId="294"/>
            <ac:spMk id="2" creationId="{9AD05AB9-8FE3-4A37-99DC-DEFD7D63211E}"/>
          </ac:spMkLst>
        </pc:spChg>
        <pc:spChg chg="mod">
          <ac:chgData name="OLIVO, ALESSANDRA" userId="S::aolivo@yonkerspublicschools.org::f29ee46d-a689-4d16-8418-8021af20ca37" providerId="AD" clId="Web-{54EE49CD-CDF1-5143-1C2A-AD91B6E4A577}" dt="2020-09-21T01:46:56.617" v="712" actId="20577"/>
          <ac:spMkLst>
            <pc:docMk/>
            <pc:sldMk cId="2458698573" sldId="294"/>
            <ac:spMk id="3" creationId="{3FB7C4AF-BB0C-400D-A8AA-F137B0266E2D}"/>
          </ac:spMkLst>
        </pc:spChg>
        <pc:spChg chg="add del mod">
          <ac:chgData name="OLIVO, ALESSANDRA" userId="S::aolivo@yonkerspublicschools.org::f29ee46d-a689-4d16-8418-8021af20ca37" providerId="AD" clId="Web-{54EE49CD-CDF1-5143-1C2A-AD91B6E4A577}" dt="2020-09-21T01:24:24.820" v="535"/>
          <ac:spMkLst>
            <pc:docMk/>
            <pc:sldMk cId="2458698573" sldId="294"/>
            <ac:spMk id="8" creationId="{E4678112-F3AD-4417-BF52-896522557BE7}"/>
          </ac:spMkLst>
        </pc:spChg>
        <pc:spChg chg="add del mod">
          <ac:chgData name="OLIVO, ALESSANDRA" userId="S::aolivo@yonkerspublicschools.org::f29ee46d-a689-4d16-8418-8021af20ca37" providerId="AD" clId="Web-{54EE49CD-CDF1-5143-1C2A-AD91B6E4A577}" dt="2020-09-21T01:27:27.166" v="543"/>
          <ac:spMkLst>
            <pc:docMk/>
            <pc:sldMk cId="2458698573" sldId="294"/>
            <ac:spMk id="12" creationId="{4B02A90B-B8F7-4E62-8996-D27587F46C53}"/>
          </ac:spMkLst>
        </pc:spChg>
        <pc:graphicFrameChg chg="add del mod">
          <ac:chgData name="OLIVO, ALESSANDRA" userId="S::aolivo@yonkerspublicschools.org::f29ee46d-a689-4d16-8418-8021af20ca37" providerId="AD" clId="Web-{54EE49CD-CDF1-5143-1C2A-AD91B6E4A577}" dt="2020-09-21T01:24:24.820" v="536"/>
          <ac:graphicFrameMkLst>
            <pc:docMk/>
            <pc:sldMk cId="2458698573" sldId="294"/>
            <ac:graphicFrameMk id="6" creationId="{21E9957B-6BA2-4180-AF1F-0651957532A6}"/>
          </ac:graphicFrameMkLst>
        </pc:graphicFrameChg>
        <pc:graphicFrameChg chg="add del mod">
          <ac:chgData name="OLIVO, ALESSANDRA" userId="S::aolivo@yonkerspublicschools.org::f29ee46d-a689-4d16-8418-8021af20ca37" providerId="AD" clId="Web-{54EE49CD-CDF1-5143-1C2A-AD91B6E4A577}" dt="2020-09-21T01:27:27.166" v="544"/>
          <ac:graphicFrameMkLst>
            <pc:docMk/>
            <pc:sldMk cId="2458698573" sldId="294"/>
            <ac:graphicFrameMk id="11" creationId="{2DD94E69-73BE-4FFA-9BBA-53C81C05FFDB}"/>
          </ac:graphicFrameMkLst>
        </pc:graphicFrameChg>
        <pc:picChg chg="add mod">
          <ac:chgData name="OLIVO, ALESSANDRA" userId="S::aolivo@yonkerspublicschools.org::f29ee46d-a689-4d16-8418-8021af20ca37" providerId="AD" clId="Web-{54EE49CD-CDF1-5143-1C2A-AD91B6E4A577}" dt="2020-09-21T01:28:33.729" v="550" actId="14100"/>
          <ac:picMkLst>
            <pc:docMk/>
            <pc:sldMk cId="2458698573" sldId="294"/>
            <ac:picMk id="13" creationId="{949ED104-4A70-46CF-9B2E-564817B56081}"/>
          </ac:picMkLst>
        </pc:picChg>
      </pc:sldChg>
      <pc:sldChg chg="addSp delSp modSp">
        <pc:chgData name="OLIVO, ALESSANDRA" userId="S::aolivo@yonkerspublicschools.org::f29ee46d-a689-4d16-8418-8021af20ca37" providerId="AD" clId="Web-{54EE49CD-CDF1-5143-1C2A-AD91B6E4A577}" dt="2020-09-21T01:55:09.795" v="780"/>
        <pc:sldMkLst>
          <pc:docMk/>
          <pc:sldMk cId="1120563969" sldId="300"/>
        </pc:sldMkLst>
        <pc:spChg chg="add del mod">
          <ac:chgData name="OLIVO, ALESSANDRA" userId="S::aolivo@yonkerspublicschools.org::f29ee46d-a689-4d16-8418-8021af20ca37" providerId="AD" clId="Web-{54EE49CD-CDF1-5143-1C2A-AD91B6E4A577}" dt="2020-09-21T01:13:23.563" v="5"/>
          <ac:spMkLst>
            <pc:docMk/>
            <pc:sldMk cId="1120563969" sldId="300"/>
            <ac:spMk id="7" creationId="{19A2DA81-9928-4A66-A9FC-0C7B93D36182}"/>
          </ac:spMkLst>
        </pc:spChg>
        <pc:graphicFrameChg chg="add mod modGraphic">
          <ac:chgData name="OLIVO, ALESSANDRA" userId="S::aolivo@yonkerspublicschools.org::f29ee46d-a689-4d16-8418-8021af20ca37" providerId="AD" clId="Web-{54EE49CD-CDF1-5143-1C2A-AD91B6E4A577}" dt="2020-09-21T01:55:09.795" v="780"/>
          <ac:graphicFrameMkLst>
            <pc:docMk/>
            <pc:sldMk cId="1120563969" sldId="300"/>
            <ac:graphicFrameMk id="6" creationId="{4676B1DB-A109-4577-B9C8-A830024A9E37}"/>
          </ac:graphicFrameMkLst>
        </pc:graphicFrameChg>
      </pc:sldChg>
      <pc:sldChg chg="modSp">
        <pc:chgData name="OLIVO, ALESSANDRA" userId="S::aolivo@yonkerspublicschools.org::f29ee46d-a689-4d16-8418-8021af20ca37" providerId="AD" clId="Web-{54EE49CD-CDF1-5143-1C2A-AD91B6E4A577}" dt="2020-09-21T01:41:44.739" v="627" actId="20577"/>
        <pc:sldMkLst>
          <pc:docMk/>
          <pc:sldMk cId="524939592" sldId="301"/>
        </pc:sldMkLst>
        <pc:spChg chg="mod">
          <ac:chgData name="OLIVO, ALESSANDRA" userId="S::aolivo@yonkerspublicschools.org::f29ee46d-a689-4d16-8418-8021af20ca37" providerId="AD" clId="Web-{54EE49CD-CDF1-5143-1C2A-AD91B6E4A577}" dt="2020-09-21T01:41:44.739" v="627" actId="20577"/>
          <ac:spMkLst>
            <pc:docMk/>
            <pc:sldMk cId="524939592" sldId="301"/>
            <ac:spMk id="3" creationId="{E9A2FFE3-A7C7-9249-96D4-8D9AC15E0150}"/>
          </ac:spMkLst>
        </pc:spChg>
      </pc:sldChg>
      <pc:sldChg chg="modSp">
        <pc:chgData name="OLIVO, ALESSANDRA" userId="S::aolivo@yonkerspublicschools.org::f29ee46d-a689-4d16-8418-8021af20ca37" providerId="AD" clId="Web-{54EE49CD-CDF1-5143-1C2A-AD91B6E4A577}" dt="2020-09-21T01:49:24.510" v="774" actId="1076"/>
        <pc:sldMkLst>
          <pc:docMk/>
          <pc:sldMk cId="112335351" sldId="303"/>
        </pc:sldMkLst>
        <pc:spChg chg="mod">
          <ac:chgData name="OLIVO, ALESSANDRA" userId="S::aolivo@yonkerspublicschools.org::f29ee46d-a689-4d16-8418-8021af20ca37" providerId="AD" clId="Web-{54EE49CD-CDF1-5143-1C2A-AD91B6E4A577}" dt="2020-09-21T01:49:21.353" v="773" actId="20577"/>
          <ac:spMkLst>
            <pc:docMk/>
            <pc:sldMk cId="112335351" sldId="303"/>
            <ac:spMk id="3" creationId="{D7550585-CA92-EB41-9898-BB8983638AD6}"/>
          </ac:spMkLst>
        </pc:spChg>
        <pc:spChg chg="mod">
          <ac:chgData name="OLIVO, ALESSANDRA" userId="S::aolivo@yonkerspublicschools.org::f29ee46d-a689-4d16-8418-8021af20ca37" providerId="AD" clId="Web-{54EE49CD-CDF1-5143-1C2A-AD91B6E4A577}" dt="2020-09-21T01:49:24.510" v="774" actId="1076"/>
          <ac:spMkLst>
            <pc:docMk/>
            <pc:sldMk cId="112335351" sldId="303"/>
            <ac:spMk id="6" creationId="{868E2822-F0BF-D949-B8E2-C5C9D5994043}"/>
          </ac:spMkLst>
        </pc:spChg>
      </pc:sldChg>
      <pc:sldChg chg="modSp">
        <pc:chgData name="OLIVO, ALESSANDRA" userId="S::aolivo@yonkerspublicschools.org::f29ee46d-a689-4d16-8418-8021af20ca37" providerId="AD" clId="Web-{54EE49CD-CDF1-5143-1C2A-AD91B6E4A577}" dt="2020-09-21T01:39:27.612" v="603" actId="20577"/>
        <pc:sldMkLst>
          <pc:docMk/>
          <pc:sldMk cId="1085960629" sldId="304"/>
        </pc:sldMkLst>
        <pc:spChg chg="mod">
          <ac:chgData name="OLIVO, ALESSANDRA" userId="S::aolivo@yonkerspublicschools.org::f29ee46d-a689-4d16-8418-8021af20ca37" providerId="AD" clId="Web-{54EE49CD-CDF1-5143-1C2A-AD91B6E4A577}" dt="2020-09-21T01:39:27.612" v="603" actId="20577"/>
          <ac:spMkLst>
            <pc:docMk/>
            <pc:sldMk cId="1085960629" sldId="304"/>
            <ac:spMk id="3" creationId="{D5CEC5CD-C7CA-4A01-8DCC-029E51FCA979}"/>
          </ac:spMkLst>
        </pc:spChg>
      </pc:sldChg>
      <pc:sldChg chg="modSp">
        <pc:chgData name="OLIVO, ALESSANDRA" userId="S::aolivo@yonkerspublicschools.org::f29ee46d-a689-4d16-8418-8021af20ca37" providerId="AD" clId="Web-{54EE49CD-CDF1-5143-1C2A-AD91B6E4A577}" dt="2020-09-21T01:41:21.504" v="613" actId="20577"/>
        <pc:sldMkLst>
          <pc:docMk/>
          <pc:sldMk cId="1501487887" sldId="306"/>
        </pc:sldMkLst>
        <pc:spChg chg="mod">
          <ac:chgData name="OLIVO, ALESSANDRA" userId="S::aolivo@yonkerspublicschools.org::f29ee46d-a689-4d16-8418-8021af20ca37" providerId="AD" clId="Web-{54EE49CD-CDF1-5143-1C2A-AD91B6E4A577}" dt="2020-09-21T01:41:21.504" v="613" actId="20577"/>
          <ac:spMkLst>
            <pc:docMk/>
            <pc:sldMk cId="1501487887" sldId="306"/>
            <ac:spMk id="3" creationId="{A6418187-1C96-4E94-92A5-5425FCDD1420}"/>
          </ac:spMkLst>
        </pc:spChg>
      </pc:sldChg>
      <pc:sldChg chg="modSp new">
        <pc:chgData name="OLIVO, ALESSANDRA" userId="S::aolivo@yonkerspublicschools.org::f29ee46d-a689-4d16-8418-8021af20ca37" providerId="AD" clId="Web-{54EE49CD-CDF1-5143-1C2A-AD91B6E4A577}" dt="2020-09-21T01:19:12.145" v="288" actId="20577"/>
        <pc:sldMkLst>
          <pc:docMk/>
          <pc:sldMk cId="4027335600" sldId="308"/>
        </pc:sldMkLst>
        <pc:spChg chg="mod">
          <ac:chgData name="OLIVO, ALESSANDRA" userId="S::aolivo@yonkerspublicschools.org::f29ee46d-a689-4d16-8418-8021af20ca37" providerId="AD" clId="Web-{54EE49CD-CDF1-5143-1C2A-AD91B6E4A577}" dt="2020-09-21T01:16:27.612" v="32" actId="20577"/>
          <ac:spMkLst>
            <pc:docMk/>
            <pc:sldMk cId="4027335600" sldId="308"/>
            <ac:spMk id="2" creationId="{78CDD79D-2FFB-4004-BB61-326FD3CA3FD7}"/>
          </ac:spMkLst>
        </pc:spChg>
        <pc:spChg chg="mod">
          <ac:chgData name="OLIVO, ALESSANDRA" userId="S::aolivo@yonkerspublicschools.org::f29ee46d-a689-4d16-8418-8021af20ca37" providerId="AD" clId="Web-{54EE49CD-CDF1-5143-1C2A-AD91B6E4A577}" dt="2020-09-21T01:19:12.145" v="288" actId="20577"/>
          <ac:spMkLst>
            <pc:docMk/>
            <pc:sldMk cId="4027335600" sldId="308"/>
            <ac:spMk id="3" creationId="{12FDEE75-B2E4-4AF0-BF97-EF7721360C91}"/>
          </ac:spMkLst>
        </pc:spChg>
      </pc:sldChg>
      <pc:sldChg chg="modSp new">
        <pc:chgData name="OLIVO, ALESSANDRA" userId="S::aolivo@yonkerspublicschools.org::f29ee46d-a689-4d16-8418-8021af20ca37" providerId="AD" clId="Web-{54EE49CD-CDF1-5143-1C2A-AD91B6E4A577}" dt="2020-09-21T01:22:12.866" v="527" actId="20577"/>
        <pc:sldMkLst>
          <pc:docMk/>
          <pc:sldMk cId="2775005056" sldId="309"/>
        </pc:sldMkLst>
        <pc:spChg chg="mod">
          <ac:chgData name="OLIVO, ALESSANDRA" userId="S::aolivo@yonkerspublicschools.org::f29ee46d-a689-4d16-8418-8021af20ca37" providerId="AD" clId="Web-{54EE49CD-CDF1-5143-1C2A-AD91B6E4A577}" dt="2020-09-21T01:19:46.192" v="295" actId="20577"/>
          <ac:spMkLst>
            <pc:docMk/>
            <pc:sldMk cId="2775005056" sldId="309"/>
            <ac:spMk id="2" creationId="{156F5337-3EC0-4586-8289-53BFBB233E64}"/>
          </ac:spMkLst>
        </pc:spChg>
        <pc:spChg chg="mod">
          <ac:chgData name="OLIVO, ALESSANDRA" userId="S::aolivo@yonkerspublicschools.org::f29ee46d-a689-4d16-8418-8021af20ca37" providerId="AD" clId="Web-{54EE49CD-CDF1-5143-1C2A-AD91B6E4A577}" dt="2020-09-21T01:22:12.866" v="527" actId="20577"/>
          <ac:spMkLst>
            <pc:docMk/>
            <pc:sldMk cId="2775005056" sldId="309"/>
            <ac:spMk id="3" creationId="{5E8606CD-4307-4A53-B3C2-F4B829DD267B}"/>
          </ac:spMkLst>
        </pc:spChg>
      </pc:sldChg>
      <pc:sldChg chg="addSp delSp modSp new">
        <pc:chgData name="OLIVO, ALESSANDRA" userId="S::aolivo@yonkerspublicschools.org::f29ee46d-a689-4d16-8418-8021af20ca37" providerId="AD" clId="Web-{54EE49CD-CDF1-5143-1C2A-AD91B6E4A577}" dt="2020-09-21T01:38:36.658" v="596" actId="14100"/>
        <pc:sldMkLst>
          <pc:docMk/>
          <pc:sldMk cId="566763439" sldId="310"/>
        </pc:sldMkLst>
        <pc:spChg chg="mod">
          <ac:chgData name="OLIVO, ALESSANDRA" userId="S::aolivo@yonkerspublicschools.org::f29ee46d-a689-4d16-8418-8021af20ca37" providerId="AD" clId="Web-{54EE49CD-CDF1-5143-1C2A-AD91B6E4A577}" dt="2020-09-21T01:30:25.309" v="560" actId="20577"/>
          <ac:spMkLst>
            <pc:docMk/>
            <pc:sldMk cId="566763439" sldId="310"/>
            <ac:spMk id="2" creationId="{2839EB9C-1DEB-43B6-9DC1-566011060A54}"/>
          </ac:spMkLst>
        </pc:spChg>
        <pc:spChg chg="mod">
          <ac:chgData name="OLIVO, ALESSANDRA" userId="S::aolivo@yonkerspublicschools.org::f29ee46d-a689-4d16-8418-8021af20ca37" providerId="AD" clId="Web-{54EE49CD-CDF1-5143-1C2A-AD91B6E4A577}" dt="2020-09-21T01:38:36.658" v="596" actId="14100"/>
          <ac:spMkLst>
            <pc:docMk/>
            <pc:sldMk cId="566763439" sldId="310"/>
            <ac:spMk id="3" creationId="{07F31356-5152-4799-B78B-37CC2D0D661B}"/>
          </ac:spMkLst>
        </pc:spChg>
        <pc:spChg chg="add del mod">
          <ac:chgData name="OLIVO, ALESSANDRA" userId="S::aolivo@yonkerspublicschools.org::f29ee46d-a689-4d16-8418-8021af20ca37" providerId="AD" clId="Web-{54EE49CD-CDF1-5143-1C2A-AD91B6E4A577}" dt="2020-09-21T01:34:20.077" v="566"/>
          <ac:spMkLst>
            <pc:docMk/>
            <pc:sldMk cId="566763439" sldId="310"/>
            <ac:spMk id="6" creationId="{B7DCE350-26E5-4373-A69D-98C1B08FDDBC}"/>
          </ac:spMkLst>
        </pc:spChg>
        <pc:graphicFrameChg chg="add del mod">
          <ac:chgData name="OLIVO, ALESSANDRA" userId="S::aolivo@yonkerspublicschools.org::f29ee46d-a689-4d16-8418-8021af20ca37" providerId="AD" clId="Web-{54EE49CD-CDF1-5143-1C2A-AD91B6E4A577}" dt="2020-09-21T01:34:20.077" v="567"/>
          <ac:graphicFrameMkLst>
            <pc:docMk/>
            <pc:sldMk cId="566763439" sldId="310"/>
            <ac:graphicFrameMk id="5" creationId="{2437E1C7-D64B-47FD-A6E6-FDBB653E9B1F}"/>
          </ac:graphicFrameMkLst>
        </pc:graphicFrameChg>
      </pc:sldChg>
      <pc:sldChg chg="modSp new">
        <pc:chgData name="OLIVO, ALESSANDRA" userId="S::aolivo@yonkerspublicschools.org::f29ee46d-a689-4d16-8418-8021af20ca37" providerId="AD" clId="Web-{54EE49CD-CDF1-5143-1C2A-AD91B6E4A577}" dt="2020-09-21T01:50:48.526" v="778" actId="20577"/>
        <pc:sldMkLst>
          <pc:docMk/>
          <pc:sldMk cId="3801112828" sldId="311"/>
        </pc:sldMkLst>
        <pc:spChg chg="mod">
          <ac:chgData name="OLIVO, ALESSANDRA" userId="S::aolivo@yonkerspublicschools.org::f29ee46d-a689-4d16-8418-8021af20ca37" providerId="AD" clId="Web-{54EE49CD-CDF1-5143-1C2A-AD91B6E4A577}" dt="2020-09-21T01:42:25.348" v="634" actId="20577"/>
          <ac:spMkLst>
            <pc:docMk/>
            <pc:sldMk cId="3801112828" sldId="311"/>
            <ac:spMk id="2" creationId="{95537996-3B99-4ABE-8222-2AB9EF254F11}"/>
          </ac:spMkLst>
        </pc:spChg>
        <pc:spChg chg="mod">
          <ac:chgData name="OLIVO, ALESSANDRA" userId="S::aolivo@yonkerspublicschools.org::f29ee46d-a689-4d16-8418-8021af20ca37" providerId="AD" clId="Web-{54EE49CD-CDF1-5143-1C2A-AD91B6E4A577}" dt="2020-09-21T01:50:48.526" v="778" actId="20577"/>
          <ac:spMkLst>
            <pc:docMk/>
            <pc:sldMk cId="3801112828" sldId="311"/>
            <ac:spMk id="3" creationId="{500A48D6-1DB1-4C6A-BC2A-FC146799A0EA}"/>
          </ac:spMkLst>
        </pc:spChg>
      </pc:sldChg>
    </pc:docChg>
  </pc:docChgLst>
  <pc:docChgLst>
    <pc:chgData name="WELLS, AMY" userId="S::awells@yonkerspublicschools.org::2a34b063-8a1e-43c4-92f7-18a628f83c7a" providerId="AD" clId="Web-{516EDCB7-CD64-D1DA-57BD-1CF4A0D430B2}"/>
    <pc:docChg chg="modSld">
      <pc:chgData name="WELLS, AMY" userId="S::awells@yonkerspublicschools.org::2a34b063-8a1e-43c4-92f7-18a628f83c7a" providerId="AD" clId="Web-{516EDCB7-CD64-D1DA-57BD-1CF4A0D430B2}" dt="2020-09-21T12:14:34.547" v="15" actId="20577"/>
      <pc:docMkLst>
        <pc:docMk/>
      </pc:docMkLst>
      <pc:sldChg chg="modSp">
        <pc:chgData name="WELLS, AMY" userId="S::awells@yonkerspublicschools.org::2a34b063-8a1e-43c4-92f7-18a628f83c7a" providerId="AD" clId="Web-{516EDCB7-CD64-D1DA-57BD-1CF4A0D430B2}" dt="2020-09-21T12:14:34.547" v="14" actId="20577"/>
        <pc:sldMkLst>
          <pc:docMk/>
          <pc:sldMk cId="524939592" sldId="301"/>
        </pc:sldMkLst>
        <pc:spChg chg="mod">
          <ac:chgData name="WELLS, AMY" userId="S::awells@yonkerspublicschools.org::2a34b063-8a1e-43c4-92f7-18a628f83c7a" providerId="AD" clId="Web-{516EDCB7-CD64-D1DA-57BD-1CF4A0D430B2}" dt="2020-09-21T12:14:34.547" v="14" actId="20577"/>
          <ac:spMkLst>
            <pc:docMk/>
            <pc:sldMk cId="524939592" sldId="301"/>
            <ac:spMk id="3" creationId="{E9A2FFE3-A7C7-9249-96D4-8D9AC15E0150}"/>
          </ac:spMkLst>
        </pc:spChg>
      </pc:sldChg>
    </pc:docChg>
  </pc:docChgLst>
  <pc:docChgLst>
    <pc:chgData name="OLIVO, ALESSANDRA" userId="f29ee46d-a689-4d16-8418-8021af20ca37" providerId="ADAL" clId="{5BAB0A3C-5676-8741-844B-6315D8F499FE}"/>
    <pc:docChg chg="modSld">
      <pc:chgData name="OLIVO, ALESSANDRA" userId="f29ee46d-a689-4d16-8418-8021af20ca37" providerId="ADAL" clId="{5BAB0A3C-5676-8741-844B-6315D8F499FE}" dt="2020-09-21T02:11:09.977" v="15" actId="20577"/>
      <pc:docMkLst>
        <pc:docMk/>
      </pc:docMkLst>
      <pc:sldChg chg="modSp">
        <pc:chgData name="OLIVO, ALESSANDRA" userId="f29ee46d-a689-4d16-8418-8021af20ca37" providerId="ADAL" clId="{5BAB0A3C-5676-8741-844B-6315D8F499FE}" dt="2020-09-21T02:11:09.977" v="15" actId="20577"/>
        <pc:sldMkLst>
          <pc:docMk/>
          <pc:sldMk cId="2602246923" sldId="293"/>
        </pc:sldMkLst>
        <pc:spChg chg="mod">
          <ac:chgData name="OLIVO, ALESSANDRA" userId="f29ee46d-a689-4d16-8418-8021af20ca37" providerId="ADAL" clId="{5BAB0A3C-5676-8741-844B-6315D8F499FE}" dt="2020-09-21T02:11:09.977" v="15" actId="20577"/>
          <ac:spMkLst>
            <pc:docMk/>
            <pc:sldMk cId="2602246923" sldId="293"/>
            <ac:spMk id="5" creationId="{FC163D03-0474-4A43-A81C-E7FC3027F22D}"/>
          </ac:spMkLst>
        </pc:spChg>
      </pc:sldChg>
      <pc:sldChg chg="modSp">
        <pc:chgData name="OLIVO, ALESSANDRA" userId="f29ee46d-a689-4d16-8418-8021af20ca37" providerId="ADAL" clId="{5BAB0A3C-5676-8741-844B-6315D8F499FE}" dt="2020-09-21T02:10:38.363" v="0" actId="20577"/>
        <pc:sldMkLst>
          <pc:docMk/>
          <pc:sldMk cId="4027335600" sldId="308"/>
        </pc:sldMkLst>
        <pc:spChg chg="mod">
          <ac:chgData name="OLIVO, ALESSANDRA" userId="f29ee46d-a689-4d16-8418-8021af20ca37" providerId="ADAL" clId="{5BAB0A3C-5676-8741-844B-6315D8F499FE}" dt="2020-09-21T02:10:38.363" v="0" actId="20577"/>
          <ac:spMkLst>
            <pc:docMk/>
            <pc:sldMk cId="4027335600" sldId="308"/>
            <ac:spMk id="3" creationId="{12FDEE75-B2E4-4AF0-BF97-EF7721360C91}"/>
          </ac:spMkLst>
        </pc:spChg>
      </pc:sldChg>
    </pc:docChg>
  </pc:docChgLst>
  <pc:docChgLst>
    <pc:chgData name="WELLS, AMY" userId="S::awells@yonkerspublicschools.org::2a34b063-8a1e-43c4-92f7-18a628f83c7a" providerId="AD" clId="Web-{4AC6F247-9229-0027-7E17-0A0AAAACEF46}"/>
    <pc:docChg chg="modSld">
      <pc:chgData name="WELLS, AMY" userId="S::awells@yonkerspublicschools.org::2a34b063-8a1e-43c4-92f7-18a628f83c7a" providerId="AD" clId="Web-{4AC6F247-9229-0027-7E17-0A0AAAACEF46}" dt="2020-09-21T12:07:58.504" v="291" actId="20577"/>
      <pc:docMkLst>
        <pc:docMk/>
      </pc:docMkLst>
      <pc:sldChg chg="modSp">
        <pc:chgData name="WELLS, AMY" userId="S::awells@yonkerspublicschools.org::2a34b063-8a1e-43c4-92f7-18a628f83c7a" providerId="AD" clId="Web-{4AC6F247-9229-0027-7E17-0A0AAAACEF46}" dt="2020-09-21T12:06:58.691" v="235"/>
        <pc:sldMkLst>
          <pc:docMk/>
          <pc:sldMk cId="1120563969" sldId="300"/>
        </pc:sldMkLst>
        <pc:graphicFrameChg chg="mod modGraphic">
          <ac:chgData name="WELLS, AMY" userId="S::awells@yonkerspublicschools.org::2a34b063-8a1e-43c4-92f7-18a628f83c7a" providerId="AD" clId="Web-{4AC6F247-9229-0027-7E17-0A0AAAACEF46}" dt="2020-09-21T12:06:58.691" v="235"/>
          <ac:graphicFrameMkLst>
            <pc:docMk/>
            <pc:sldMk cId="1120563969" sldId="300"/>
            <ac:graphicFrameMk id="6" creationId="{4676B1DB-A109-4577-B9C8-A830024A9E37}"/>
          </ac:graphicFrameMkLst>
        </pc:graphicFrameChg>
      </pc:sldChg>
      <pc:sldChg chg="modSp">
        <pc:chgData name="WELLS, AMY" userId="S::awells@yonkerspublicschools.org::2a34b063-8a1e-43c4-92f7-18a628f83c7a" providerId="AD" clId="Web-{4AC6F247-9229-0027-7E17-0A0AAAACEF46}" dt="2020-09-21T12:01:32.860" v="12" actId="20577"/>
        <pc:sldMkLst>
          <pc:docMk/>
          <pc:sldMk cId="524939592" sldId="301"/>
        </pc:sldMkLst>
        <pc:spChg chg="mod">
          <ac:chgData name="WELLS, AMY" userId="S::awells@yonkerspublicschools.org::2a34b063-8a1e-43c4-92f7-18a628f83c7a" providerId="AD" clId="Web-{4AC6F247-9229-0027-7E17-0A0AAAACEF46}" dt="2020-09-21T12:01:32.860" v="12" actId="20577"/>
          <ac:spMkLst>
            <pc:docMk/>
            <pc:sldMk cId="524939592" sldId="301"/>
            <ac:spMk id="3" creationId="{E9A2FFE3-A7C7-9249-96D4-8D9AC15E0150}"/>
          </ac:spMkLst>
        </pc:spChg>
      </pc:sldChg>
      <pc:sldChg chg="modSp">
        <pc:chgData name="WELLS, AMY" userId="S::awells@yonkerspublicschools.org::2a34b063-8a1e-43c4-92f7-18a628f83c7a" providerId="AD" clId="Web-{4AC6F247-9229-0027-7E17-0A0AAAACEF46}" dt="2020-09-21T12:03:15.207" v="100" actId="20577"/>
        <pc:sldMkLst>
          <pc:docMk/>
          <pc:sldMk cId="1085960629" sldId="304"/>
        </pc:sldMkLst>
        <pc:spChg chg="mod">
          <ac:chgData name="WELLS, AMY" userId="S::awells@yonkerspublicschools.org::2a34b063-8a1e-43c4-92f7-18a628f83c7a" providerId="AD" clId="Web-{4AC6F247-9229-0027-7E17-0A0AAAACEF46}" dt="2020-09-21T12:03:15.207" v="100" actId="20577"/>
          <ac:spMkLst>
            <pc:docMk/>
            <pc:sldMk cId="1085960629" sldId="304"/>
            <ac:spMk id="3" creationId="{D5CEC5CD-C7CA-4A01-8DCC-029E51FCA979}"/>
          </ac:spMkLst>
        </pc:spChg>
      </pc:sldChg>
      <pc:sldChg chg="modSp">
        <pc:chgData name="WELLS, AMY" userId="S::awells@yonkerspublicschools.org::2a34b063-8a1e-43c4-92f7-18a628f83c7a" providerId="AD" clId="Web-{4AC6F247-9229-0027-7E17-0A0AAAACEF46}" dt="2020-09-21T12:06:21.160" v="190" actId="20577"/>
        <pc:sldMkLst>
          <pc:docMk/>
          <pc:sldMk cId="4027335600" sldId="308"/>
        </pc:sldMkLst>
        <pc:spChg chg="mod">
          <ac:chgData name="WELLS, AMY" userId="S::awells@yonkerspublicschools.org::2a34b063-8a1e-43c4-92f7-18a628f83c7a" providerId="AD" clId="Web-{4AC6F247-9229-0027-7E17-0A0AAAACEF46}" dt="2020-09-21T12:06:21.160" v="190" actId="20577"/>
          <ac:spMkLst>
            <pc:docMk/>
            <pc:sldMk cId="4027335600" sldId="308"/>
            <ac:spMk id="3" creationId="{12FDEE75-B2E4-4AF0-BF97-EF7721360C91}"/>
          </ac:spMkLst>
        </pc:spChg>
      </pc:sldChg>
      <pc:sldChg chg="modSp">
        <pc:chgData name="WELLS, AMY" userId="S::awells@yonkerspublicschools.org::2a34b063-8a1e-43c4-92f7-18a628f83c7a" providerId="AD" clId="Web-{4AC6F247-9229-0027-7E17-0A0AAAACEF46}" dt="2020-09-21T12:07:58.504" v="290" actId="20577"/>
        <pc:sldMkLst>
          <pc:docMk/>
          <pc:sldMk cId="2775005056" sldId="309"/>
        </pc:sldMkLst>
        <pc:spChg chg="mod">
          <ac:chgData name="WELLS, AMY" userId="S::awells@yonkerspublicschools.org::2a34b063-8a1e-43c4-92f7-18a628f83c7a" providerId="AD" clId="Web-{4AC6F247-9229-0027-7E17-0A0AAAACEF46}" dt="2020-09-21T12:07:58.504" v="290" actId="20577"/>
          <ac:spMkLst>
            <pc:docMk/>
            <pc:sldMk cId="2775005056" sldId="309"/>
            <ac:spMk id="3" creationId="{5E8606CD-4307-4A53-B3C2-F4B829DD267B}"/>
          </ac:spMkLst>
        </pc:spChg>
      </pc:sldChg>
    </pc:docChg>
  </pc:docChgLst>
  <pc:docChgLst>
    <pc:chgData name="OLIVO, ALESSANDRA" userId="S::aolivo@yonkerspublicschools.org::f29ee46d-a689-4d16-8418-8021af20ca37" providerId="AD" clId="Web-{47B394E7-B068-031A-CD80-540A1864B323}"/>
    <pc:docChg chg="modSld">
      <pc:chgData name="OLIVO, ALESSANDRA" userId="S::aolivo@yonkerspublicschools.org::f29ee46d-a689-4d16-8418-8021af20ca37" providerId="AD" clId="Web-{47B394E7-B068-031A-CD80-540A1864B323}" dt="2020-09-21T02:36:52.851" v="465" actId="1076"/>
      <pc:docMkLst>
        <pc:docMk/>
      </pc:docMkLst>
      <pc:sldChg chg="modSp">
        <pc:chgData name="OLIVO, ALESSANDRA" userId="S::aolivo@yonkerspublicschools.org::f29ee46d-a689-4d16-8418-8021af20ca37" providerId="AD" clId="Web-{47B394E7-B068-031A-CD80-540A1864B323}" dt="2020-09-21T02:36:52.851" v="465" actId="1076"/>
        <pc:sldMkLst>
          <pc:docMk/>
          <pc:sldMk cId="1120563969" sldId="300"/>
        </pc:sldMkLst>
        <pc:graphicFrameChg chg="mod modGraphic">
          <ac:chgData name="OLIVO, ALESSANDRA" userId="S::aolivo@yonkerspublicschools.org::f29ee46d-a689-4d16-8418-8021af20ca37" providerId="AD" clId="Web-{47B394E7-B068-031A-CD80-540A1864B323}" dt="2020-09-21T02:36:52.851" v="465" actId="1076"/>
          <ac:graphicFrameMkLst>
            <pc:docMk/>
            <pc:sldMk cId="1120563969" sldId="300"/>
            <ac:graphicFrameMk id="6" creationId="{4676B1DB-A109-4577-B9C8-A830024A9E3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123456@yonkerspublicschools.org" TargetMode="External"/><Relationship Id="rId2" Type="http://schemas.openxmlformats.org/officeDocument/2006/relationships/hyperlink" Target="http://www.clever.com/in/yonker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nkerspublicschools.org/ps23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School 23</a:t>
            </a:r>
            <a:r>
              <a:rPr lang="en-US">
                <a:latin typeface="+mj-lt"/>
              </a:rPr>
              <a:t/>
            </a:r>
            <a:br>
              <a:rPr lang="en-US">
                <a:latin typeface="+mj-lt"/>
              </a:rPr>
            </a:br>
            <a:r>
              <a:rPr lang="en-US"/>
              <a:t>Welcome to Second Grade 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Open House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+mj-lt"/>
              </a:rPr>
              <a:t>September </a:t>
            </a:r>
            <a:r>
              <a:rPr lang="en-US"/>
              <a:t>23, 2020</a:t>
            </a:r>
            <a:endParaRPr lang="en-US">
              <a:latin typeface="+mj-lt"/>
            </a:endParaRPr>
          </a:p>
          <a:p>
            <a:endParaRPr lang="en-US"/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08174" y="4486110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Homework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23813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605233"/>
            <a:ext cx="6858000" cy="45987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Homework is given Monday-Thursday. </a:t>
            </a:r>
            <a:endParaRPr lang="en-US" sz="1700">
              <a:latin typeface="Quire Sans"/>
            </a:endParaRP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Assignments may include Spelling, Math, Phonics, Grammar, Science, or Social studies. </a:t>
            </a:r>
            <a:endParaRPr lang="en-US" sz="1700">
              <a:latin typeface="Quire Sans"/>
            </a:endParaRP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Some assignments will be completed online.</a:t>
            </a: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Spelling words are given on Monday. Every night they will be required to do a Spelling Activity and will have a test on Friday.</a:t>
            </a: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The children are required to read 25 books this school year. They should read for at least 15 minutes every night.</a:t>
            </a:r>
          </a:p>
          <a:p>
            <a:pPr marL="342900" indent="-342900">
              <a:lnSpc>
                <a:spcPts val="2800"/>
              </a:lnSpc>
              <a:buChar char="•"/>
            </a:pPr>
            <a:r>
              <a:rPr lang="en-US" sz="1700">
                <a:latin typeface="Comic Sans MS"/>
              </a:rPr>
              <a:t>On Clever there are Apps with digital libraries such as Epic Books, </a:t>
            </a:r>
            <a:r>
              <a:rPr lang="en-US" sz="1700" err="1">
                <a:latin typeface="Comic Sans MS"/>
              </a:rPr>
              <a:t>Bookflix</a:t>
            </a:r>
            <a:r>
              <a:rPr lang="en-US" sz="1700">
                <a:latin typeface="Comic Sans MS"/>
              </a:rPr>
              <a:t>, </a:t>
            </a:r>
            <a:r>
              <a:rPr lang="en-US" sz="1700" err="1">
                <a:latin typeface="Comic Sans MS"/>
              </a:rPr>
              <a:t>Trueflix</a:t>
            </a:r>
            <a:r>
              <a:rPr lang="en-US" sz="1700">
                <a:latin typeface="Comic Sans MS"/>
              </a:rPr>
              <a:t>, and One More Story.</a:t>
            </a: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F544-E3E9-40EE-8AB5-160572A2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18187-1C96-4E94-92A5-5425FCDD1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It is extremely important for your child to attend school every day whether we are online or in person.</a:t>
            </a:r>
            <a:endParaRPr lang="en-US">
              <a:latin typeface="Quire Sans"/>
            </a:endParaRP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If your child is absent, please either send a note or message through Class Dojo.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If a note is </a:t>
            </a:r>
            <a:r>
              <a:rPr lang="en-US" sz="3000" b="1">
                <a:latin typeface="Comic Sans MS"/>
              </a:rPr>
              <a:t>not </a:t>
            </a:r>
            <a:r>
              <a:rPr lang="en-US" sz="3000">
                <a:latin typeface="Comic Sans MS"/>
              </a:rPr>
              <a:t>received, your child will be marked with an </a:t>
            </a:r>
            <a:r>
              <a:rPr lang="en-US" sz="3000" b="1">
                <a:latin typeface="Comic Sans MS"/>
              </a:rPr>
              <a:t>illegal absence</a:t>
            </a:r>
            <a:r>
              <a:rPr lang="en-US" sz="3000">
                <a:latin typeface="Comic Sans MS"/>
              </a:rPr>
              <a:t>.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Arriving to school on time is also important. Instruction begins at 8:35 a.m.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The school day ends at 3:15 p.m.</a:t>
            </a:r>
          </a:p>
        </p:txBody>
      </p:sp>
    </p:spTree>
    <p:extLst>
      <p:ext uri="{BB962C8B-B14F-4D97-AF65-F5344CB8AC3E}">
        <p14:creationId xmlns:p14="http://schemas.microsoft.com/office/powerpoint/2010/main" val="15014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089901-0028-451D-BEFF-E66F1CA0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English Language Arts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79B97-A3DA-7541-9D49-39EC686F9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We will be using the Benchmark Reading Program for Shared and Guided Reading. </a:t>
            </a:r>
            <a:endParaRPr lang="en-US"/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There are 10 Units.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Our weekly lessons will focus on developing fluency, comprehension, vocabulary, phonics, and phonemic awareness. 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The class will be divided into reading groups to focus on strengthening skills pertaining to their independent level. </a:t>
            </a:r>
          </a:p>
          <a:p>
            <a:endParaRPr lang="en-US" sz="3000">
              <a:latin typeface="Comic Sans M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A498-3D65-4786-919E-5F35EB35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Math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EC5CD-C7CA-4A01-8DCC-029E51FCA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We will be following the Eureka Math Modules. 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There are 3 workbooks.</a:t>
            </a:r>
          </a:p>
          <a:p>
            <a:pPr marL="742950" lvl="1" indent="-342900">
              <a:buChar char="•"/>
            </a:pPr>
            <a:r>
              <a:rPr lang="en-US" sz="2800" b="1">
                <a:solidFill>
                  <a:srgbClr val="404040"/>
                </a:solidFill>
                <a:latin typeface="Comic Sans MS"/>
              </a:rPr>
              <a:t>Practice</a:t>
            </a:r>
            <a:r>
              <a:rPr lang="en-US" sz="2800">
                <a:solidFill>
                  <a:srgbClr val="404040"/>
                </a:solidFill>
                <a:latin typeface="Comic Sans MS"/>
              </a:rPr>
              <a:t>: Sprints</a:t>
            </a:r>
            <a:endParaRPr lang="en-US" sz="2800">
              <a:solidFill>
                <a:srgbClr val="000000"/>
              </a:solidFill>
              <a:latin typeface="Comic Sans MS"/>
            </a:endParaRPr>
          </a:p>
          <a:p>
            <a:pPr marL="742950" lvl="1" indent="-342900">
              <a:buChar char="•"/>
            </a:pPr>
            <a:r>
              <a:rPr lang="en-US" sz="2800" b="1">
                <a:solidFill>
                  <a:srgbClr val="404040"/>
                </a:solidFill>
                <a:latin typeface="Comic Sans MS"/>
              </a:rPr>
              <a:t>Learn</a:t>
            </a:r>
            <a:r>
              <a:rPr lang="en-US" sz="2800">
                <a:solidFill>
                  <a:srgbClr val="404040"/>
                </a:solidFill>
                <a:latin typeface="Comic Sans MS"/>
              </a:rPr>
              <a:t>: Problem sets/Application Problems/Exit Tickets </a:t>
            </a:r>
            <a:endParaRPr lang="en-US" sz="2800">
              <a:solidFill>
                <a:srgbClr val="000000"/>
              </a:solidFill>
              <a:latin typeface="Comic Sans MS"/>
            </a:endParaRPr>
          </a:p>
          <a:p>
            <a:pPr marL="742950" lvl="1" indent="-342900">
              <a:buChar char="•"/>
            </a:pPr>
            <a:r>
              <a:rPr lang="en-US" sz="2800" b="1">
                <a:solidFill>
                  <a:srgbClr val="404040"/>
                </a:solidFill>
                <a:latin typeface="Comic Sans MS"/>
              </a:rPr>
              <a:t>Succeed</a:t>
            </a:r>
            <a:r>
              <a:rPr lang="en-US" sz="2800">
                <a:solidFill>
                  <a:srgbClr val="404040"/>
                </a:solidFill>
                <a:latin typeface="Comic Sans MS"/>
              </a:rPr>
              <a:t>: Homework workbook</a:t>
            </a: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Our class will be divided into Math groups to focus on strengthening their Math skills.</a:t>
            </a:r>
          </a:p>
        </p:txBody>
      </p:sp>
    </p:spTree>
    <p:extLst>
      <p:ext uri="{BB962C8B-B14F-4D97-AF65-F5344CB8AC3E}">
        <p14:creationId xmlns:p14="http://schemas.microsoft.com/office/powerpoint/2010/main" val="10859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2020-9744-4B0A-9C0C-BB803FB5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B050"/>
                </a:solidFill>
              </a:rPr>
              <a:t>Science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7A615-2035-4EDD-985F-BFCF3B4EC7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We will be using the Mystery Science Program. 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Each lesson has a video accompanied by a hands-on experiment. 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Our Science Units will focus on learning about: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Erosion and Earth's Surface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Properties and Phases of Matter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Plant Adaptations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Animal Biodiversity</a:t>
            </a:r>
          </a:p>
          <a:p>
            <a:endParaRPr lang="en-US" sz="30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865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DD4D-799D-4151-A350-13A9C964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7030A0"/>
                </a:solidFill>
              </a:rPr>
              <a:t>Social Studies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76325-81EC-472B-82CB-B304A2247F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We will be following the Putnam Northern Westchester BOCES Program. </a:t>
            </a:r>
          </a:p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The themes we will be studying are: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Citizenship</a:t>
            </a:r>
            <a:endParaRPr lang="en-US" sz="2500">
              <a:solidFill>
                <a:srgbClr val="000000"/>
              </a:solidFill>
              <a:latin typeface="Comic Sans MS"/>
            </a:endParaRP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Rural, Urban, and Suburban Communities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Geography of Communities</a:t>
            </a:r>
          </a:p>
          <a:p>
            <a:pPr marL="914400" lvl="1" indent="-457200">
              <a:buChar char="•"/>
            </a:pPr>
            <a:r>
              <a:rPr lang="en-US" sz="2500">
                <a:solidFill>
                  <a:srgbClr val="404040"/>
                </a:solidFill>
                <a:latin typeface="Comic Sans MS"/>
              </a:rPr>
              <a:t>Interdependence in Communities</a:t>
            </a:r>
          </a:p>
          <a:p>
            <a:pPr marL="914400" lvl="1" indent="-457200">
              <a:buChar char="•"/>
            </a:pPr>
            <a:endParaRPr lang="en-US" sz="2500">
              <a:solidFill>
                <a:srgbClr val="40404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755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EB9C-1DEB-43B6-9DC1-56601106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Supply List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31356-5152-4799-B78B-37CC2D0D66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097850"/>
            <a:ext cx="7772401" cy="476091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400">
              <a:latin typeface="Quire Sans"/>
              <a:ea typeface="+mn-lt"/>
              <a:cs typeface="+mn-lt"/>
            </a:endParaRPr>
          </a:p>
          <a:p>
            <a:r>
              <a:rPr lang="en-US" sz="1400">
                <a:latin typeface="Quire Sans"/>
                <a:ea typeface="+mn-lt"/>
                <a:cs typeface="+mn-lt"/>
              </a:rPr>
              <a:t>•</a:t>
            </a:r>
            <a:r>
              <a:rPr lang="en-US" sz="1100">
                <a:latin typeface="Comic Sans MS"/>
                <a:ea typeface="+mn-lt"/>
                <a:cs typeface="+mn-lt"/>
              </a:rPr>
              <a:t> Pencil sharpener   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Glue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Crayons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Markers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Eraser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Scissors 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3 marble notebooks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1 pack of loose-leaf paper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4 folders with two pockets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packages of pencils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highlighters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1 package of wipe off markers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boxes of tissues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boxes of baby wipes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containers of Clorox wipes</a:t>
            </a:r>
            <a:endParaRPr lang="en-US" sz="1100">
              <a:latin typeface="Comic Sans MS"/>
            </a:endParaRPr>
          </a:p>
          <a:p>
            <a:r>
              <a:rPr lang="en-US" sz="1100">
                <a:latin typeface="Comic Sans MS"/>
                <a:ea typeface="+mn-lt"/>
                <a:cs typeface="+mn-lt"/>
              </a:rPr>
              <a:t>• 2 rolls of paper towels</a:t>
            </a:r>
            <a:endParaRPr lang="en-US" sz="1100">
              <a:latin typeface="Comic Sans MS"/>
            </a:endParaRPr>
          </a:p>
          <a:p>
            <a:endParaRPr lang="en-US" sz="12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667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7996-3B99-4ABE-8222-2AB9EF25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Clever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A48D6-1DB1-4C6A-BC2A-FC146799A0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000" b="1">
                <a:ea typeface="+mn-lt"/>
                <a:cs typeface="+mn-lt"/>
                <a:hlinkClick r:id="rId2"/>
              </a:rPr>
              <a:t>www.clever.com/in/yonkers</a:t>
            </a:r>
          </a:p>
          <a:p>
            <a:endParaRPr lang="en-US" sz="3000" b="1">
              <a:ea typeface="+mn-lt"/>
              <a:cs typeface="+mn-lt"/>
            </a:endParaRPr>
          </a:p>
          <a:p>
            <a:pPr marL="571500" indent="-571500">
              <a:buChar char="•"/>
            </a:pPr>
            <a:r>
              <a:rPr lang="en-US" sz="3000" b="1">
                <a:latin typeface="Comic Sans MS"/>
                <a:ea typeface="+mn-lt"/>
                <a:cs typeface="+mn-lt"/>
              </a:rPr>
              <a:t>Click on "Log in with LDAP"</a:t>
            </a:r>
          </a:p>
          <a:p>
            <a:pPr marL="571500" indent="-571500">
              <a:buChar char="•"/>
            </a:pPr>
            <a:r>
              <a:rPr lang="en-US" sz="3000" b="1">
                <a:latin typeface="Comic Sans MS"/>
                <a:ea typeface="+mn-lt"/>
                <a:cs typeface="+mn-lt"/>
              </a:rPr>
              <a:t>Username:</a:t>
            </a:r>
            <a:br>
              <a:rPr lang="en-US" sz="3000" b="1">
                <a:latin typeface="Comic Sans MS"/>
                <a:ea typeface="+mn-lt"/>
                <a:cs typeface="+mn-lt"/>
              </a:rPr>
            </a:br>
            <a:r>
              <a:rPr lang="en-US" sz="3000" b="1">
                <a:latin typeface="Comic Sans MS"/>
                <a:ea typeface="+mn-lt"/>
                <a:cs typeface="+mn-lt"/>
              </a:rPr>
              <a:t>6 digit student ID followed by @yonkerspublicschools.org</a:t>
            </a:r>
            <a:br>
              <a:rPr lang="en-US" sz="3000" b="1">
                <a:latin typeface="Comic Sans MS"/>
                <a:ea typeface="+mn-lt"/>
                <a:cs typeface="+mn-lt"/>
              </a:rPr>
            </a:br>
            <a:r>
              <a:rPr lang="en-US" sz="3000" b="1">
                <a:latin typeface="Comic Sans MS"/>
                <a:ea typeface="+mn-lt"/>
                <a:cs typeface="+mn-lt"/>
              </a:rPr>
              <a:t>(Example: </a:t>
            </a:r>
            <a:r>
              <a:rPr lang="en-US" sz="3000" b="1">
                <a:latin typeface="Comic Sans MS"/>
                <a:ea typeface="+mn-lt"/>
                <a:cs typeface="+mn-lt"/>
                <a:hlinkClick r:id="rId3"/>
              </a:rPr>
              <a:t>123456@yonkerspublicschools.org</a:t>
            </a:r>
            <a:r>
              <a:rPr lang="en-US" sz="3000" b="1">
                <a:latin typeface="Comic Sans MS"/>
                <a:ea typeface="+mn-lt"/>
                <a:cs typeface="+mn-lt"/>
              </a:rPr>
              <a:t>)</a:t>
            </a:r>
          </a:p>
          <a:p>
            <a:pPr marL="571500" indent="-571500">
              <a:buChar char="•"/>
            </a:pPr>
            <a:r>
              <a:rPr lang="en-US" sz="3000" b="1">
                <a:latin typeface="Comic Sans MS"/>
                <a:ea typeface="+mn-lt"/>
                <a:cs typeface="+mn-lt"/>
              </a:rPr>
              <a:t>Password:</a:t>
            </a:r>
            <a:br>
              <a:rPr lang="en-US" sz="3000" b="1">
                <a:latin typeface="Comic Sans MS"/>
                <a:ea typeface="+mn-lt"/>
                <a:cs typeface="+mn-lt"/>
              </a:rPr>
            </a:br>
            <a:r>
              <a:rPr lang="en-US" sz="3000" b="1">
                <a:latin typeface="Comic Sans MS"/>
                <a:ea typeface="+mn-lt"/>
                <a:cs typeface="+mn-lt"/>
              </a:rPr>
              <a:t>Student's 8 digit DOB (Example: 08021980)</a:t>
            </a:r>
            <a:br>
              <a:rPr lang="en-US" sz="3000" b="1">
                <a:latin typeface="Comic Sans MS"/>
                <a:ea typeface="+mn-lt"/>
                <a:cs typeface="+mn-lt"/>
              </a:rPr>
            </a:br>
            <a:endParaRPr lang="en-US" sz="3600" b="1">
              <a:ea typeface="+mn-lt"/>
              <a:cs typeface="+mn-lt"/>
            </a:endParaRPr>
          </a:p>
          <a:p>
            <a:endParaRPr lang="en-US" sz="3000" b="1"/>
          </a:p>
          <a:p>
            <a:endParaRPr lang="en-US" sz="3000" b="1"/>
          </a:p>
          <a:p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38011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School 23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3000" dirty="0" smtClean="0">
                <a:latin typeface="Comic Sans MS" panose="030F0702030302020204" pitchFamily="66" charset="0"/>
                <a:hlinkClick r:id="rId2"/>
              </a:rPr>
              <a:t>www.yonkerspublicschools.org/ps23</a:t>
            </a:r>
            <a:endParaRPr lang="en-US" sz="3000" dirty="0" smtClean="0">
              <a:latin typeface="Comic Sans MS" panose="030F0702030302020204" pitchFamily="66" charset="0"/>
            </a:endParaRPr>
          </a:p>
          <a:p>
            <a:endParaRPr lang="en-US" sz="3000" dirty="0">
              <a:latin typeface="Comic Sans MS" panose="030F0702030302020204" pitchFamily="66" charset="0"/>
            </a:endParaRPr>
          </a:p>
          <a:p>
            <a:endParaRPr lang="en-US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2070" y="17145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1580273" y="2306952"/>
            <a:ext cx="1572593" cy="2244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58784"/>
            <a:ext cx="6858000" cy="423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ts val="2800"/>
              </a:lnSpc>
            </a:pPr>
            <a:endParaRPr lang="en-US" sz="1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Welcome Parents!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1"/>
            <a:ext cx="640080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ts val="2800"/>
              </a:lnSpc>
              <a:buChar char="•"/>
            </a:pPr>
            <a:r>
              <a:rPr lang="en-US" sz="3000">
                <a:latin typeface="Comic Sans MS"/>
              </a:rPr>
              <a:t>Thank you for being my partner in your child's education. </a:t>
            </a:r>
            <a:endParaRPr lang="en-US">
              <a:latin typeface="Comic Sans MS"/>
            </a:endParaRPr>
          </a:p>
          <a:p>
            <a:pPr marL="457200" indent="-457200">
              <a:lnSpc>
                <a:spcPts val="2800"/>
              </a:lnSpc>
              <a:buChar char="•"/>
            </a:pPr>
            <a:r>
              <a:rPr lang="en-US" sz="3000">
                <a:latin typeface="Comic Sans MS"/>
              </a:rPr>
              <a:t>I truly appreciate all that you have done and will continue to do this school year to help your child continue to learn at home.</a:t>
            </a:r>
            <a:endParaRPr lang="en-US" sz="3000">
              <a:solidFill>
                <a:schemeClr val="tx1">
                  <a:lumMod val="75000"/>
                  <a:lumOff val="25000"/>
                </a:schemeClr>
              </a:solidFill>
              <a:latin typeface="Comic Sans MS"/>
            </a:endParaRPr>
          </a:p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ts val="2800"/>
              </a:lnSpc>
              <a:buChar char="•"/>
            </a:pPr>
            <a:r>
              <a:rPr lang="en-US" sz="3000" dirty="0">
                <a:latin typeface="Comic Sans MS"/>
              </a:rPr>
              <a:t>Class Dojo App</a:t>
            </a:r>
          </a:p>
          <a:p>
            <a:pPr marL="457200" indent="-457200">
              <a:lnSpc>
                <a:spcPts val="2800"/>
              </a:lnSpc>
              <a:buChar char="•"/>
            </a:pPr>
            <a:r>
              <a:rPr lang="en-US" sz="3000" dirty="0">
                <a:latin typeface="Comic Sans MS"/>
              </a:rPr>
              <a:t>Email</a:t>
            </a:r>
            <a:r>
              <a:rPr lang="en-US" sz="3000" dirty="0" smtClean="0">
                <a:latin typeface="Comic Sans MS"/>
              </a:rPr>
              <a:t>: aolivo@yonkerspublicschools.org</a:t>
            </a:r>
            <a:endParaRPr lang="en-US" sz="3000" dirty="0">
              <a:latin typeface="Comic Sans MS"/>
            </a:endParaRPr>
          </a:p>
          <a:p>
            <a:pPr marL="457200" indent="-457200">
              <a:lnSpc>
                <a:spcPts val="2800"/>
              </a:lnSpc>
              <a:buChar char="•"/>
            </a:pPr>
            <a:r>
              <a:rPr lang="en-US" sz="3000" dirty="0">
                <a:latin typeface="Comic Sans MS"/>
              </a:rPr>
              <a:t>Call the School Office (914) 376-8445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Class Rules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6716" y="17145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llustration of a ruler character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23556" flipH="1">
            <a:off x="900791" y="3052708"/>
            <a:ext cx="3041146" cy="964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47209"/>
            <a:ext cx="6858000" cy="423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endParaRPr lang="en-US" sz="2000">
              <a:latin typeface="Comic Sans MS"/>
            </a:endParaRPr>
          </a:p>
          <a:p>
            <a:pPr lvl="1" algn="l">
              <a:lnSpc>
                <a:spcPts val="2800"/>
              </a:lnSpc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omic Sans MS"/>
            </a:endParaRPr>
          </a:p>
          <a:p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05AB9-8FE3-4A37-99DC-DEFD7D63211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3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9ED104-4A70-46CF-9B2E-564817B56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1716088"/>
            <a:ext cx="6942137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Curriculum Goals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858000" cy="423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ADB6E-246C-4933-A82B-38D2EE4CC794}"/>
              </a:ext>
            </a:extLst>
          </p:cNvPr>
          <p:cNvSpPr txBox="1"/>
          <p:nvPr/>
        </p:nvSpPr>
        <p:spPr>
          <a:xfrm>
            <a:off x="4946650" y="2470150"/>
            <a:ext cx="5910262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latin typeface="Comic Sans MS"/>
              </a:rPr>
              <a:t>    My main goal for my Second Grade students is to give them the tools to become </a:t>
            </a:r>
            <a:r>
              <a:rPr lang="en-US" sz="3000" b="1">
                <a:latin typeface="Comic Sans MS"/>
              </a:rPr>
              <a:t>independent learners</a:t>
            </a:r>
            <a:r>
              <a:rPr lang="en-US" sz="3000">
                <a:latin typeface="Comic Sans MS"/>
              </a:rPr>
              <a:t>. I want the children to love learning so much they naturally do it </a:t>
            </a:r>
            <a:r>
              <a:rPr lang="en-US" sz="3000" b="1">
                <a:latin typeface="Comic Sans MS"/>
              </a:rPr>
              <a:t>on their own. 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Schedule 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ts val="2800"/>
              </a:lnSpc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9D47C-1DA6-49F2-86D7-3F876F1B8EBA}"/>
              </a:ext>
            </a:extLst>
          </p:cNvPr>
          <p:cNvSpPr txBox="1"/>
          <p:nvPr/>
        </p:nvSpPr>
        <p:spPr>
          <a:xfrm>
            <a:off x="1922463" y="3200400"/>
            <a:ext cx="84264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76B1DB-A109-4577-B9C8-A830024A9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47332"/>
              </p:ext>
            </p:extLst>
          </p:nvPr>
        </p:nvGraphicFramePr>
        <p:xfrm>
          <a:off x="2717321" y="2444151"/>
          <a:ext cx="680507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5072">
                  <a:extLst>
                    <a:ext uri="{9D8B030D-6E8A-4147-A177-3AD203B41FA5}">
                      <a16:colId xmlns:a16="http://schemas.microsoft.com/office/drawing/2014/main" val="2399146637"/>
                    </a:ext>
                  </a:extLst>
                </a:gridCol>
              </a:tblGrid>
              <a:tr h="4672641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Morning Work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Phonics &amp; Word Study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Prep</a:t>
                      </a: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Build Vocabulary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Shared Reading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Writing &amp; Language 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Lunch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Math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Science/Social Studies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3000">
                          <a:effectLst/>
                          <a:latin typeface="Comic Sans MS"/>
                        </a:rPr>
                        <a:t>Social Emotional Check-in </a:t>
                      </a:r>
                    </a:p>
                    <a:p>
                      <a:pPr marL="0" lvl="0" indent="0">
                        <a:buNone/>
                      </a:pPr>
                      <a:endParaRPr lang="en-US" sz="3000">
                        <a:effectLst/>
                        <a:latin typeface="Comic Sans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11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D79D-2FFB-4004-BB61-326FD3CA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DEE75-B2E4-4AF0-BF97-EF7721360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 dirty="0">
                <a:latin typeface="Comic Sans MS"/>
              </a:rPr>
              <a:t>Monday: </a:t>
            </a:r>
            <a:r>
              <a:rPr lang="en-US" sz="2800" dirty="0" smtClean="0">
                <a:latin typeface="Comic Sans MS"/>
              </a:rPr>
              <a:t>Library @ 9:15-9:45</a:t>
            </a:r>
            <a:endParaRPr lang="en-US" sz="2800" dirty="0">
              <a:latin typeface="Quire Sans"/>
            </a:endParaRPr>
          </a:p>
          <a:p>
            <a:endParaRPr lang="en-US" sz="2800" dirty="0">
              <a:latin typeface="Comic Sans MS"/>
            </a:endParaRPr>
          </a:p>
          <a:p>
            <a:r>
              <a:rPr lang="en-US" sz="2800" dirty="0">
                <a:latin typeface="Comic Sans MS"/>
              </a:rPr>
              <a:t>Tuesday: </a:t>
            </a:r>
            <a:r>
              <a:rPr lang="en-US" sz="2800" dirty="0" err="1">
                <a:latin typeface="Comic Sans MS"/>
              </a:rPr>
              <a:t>Mrs.Marji</a:t>
            </a:r>
            <a:r>
              <a:rPr lang="en-US" sz="2800" dirty="0">
                <a:latin typeface="Comic Sans MS"/>
              </a:rPr>
              <a:t> @9:45-10:15 </a:t>
            </a:r>
            <a:r>
              <a:rPr lang="en-US" sz="2000" dirty="0">
                <a:latin typeface="Comic Sans MS"/>
              </a:rPr>
              <a:t>(only hybrid)</a:t>
            </a:r>
            <a:endParaRPr lang="en-US" dirty="0"/>
          </a:p>
          <a:p>
            <a:endParaRPr lang="en-US" sz="3000" dirty="0">
              <a:latin typeface="Comic Sans MS"/>
            </a:endParaRPr>
          </a:p>
          <a:p>
            <a:r>
              <a:rPr lang="en-US" sz="3000" dirty="0">
                <a:latin typeface="Comic Sans MS"/>
              </a:rPr>
              <a:t>Wednesday: Music @</a:t>
            </a:r>
            <a:r>
              <a:rPr lang="en-US" sz="3000" dirty="0" smtClean="0">
                <a:latin typeface="Comic Sans MS"/>
              </a:rPr>
              <a:t>9:50-10:20</a:t>
            </a:r>
            <a:endParaRPr lang="en-US" sz="2000" dirty="0">
              <a:latin typeface="Comic Sans MS"/>
            </a:endParaRPr>
          </a:p>
          <a:p>
            <a:endParaRPr lang="en-US" sz="3000" dirty="0">
              <a:latin typeface="Comic Sans MS"/>
            </a:endParaRPr>
          </a:p>
          <a:p>
            <a:r>
              <a:rPr lang="en-US" sz="3000" dirty="0">
                <a:latin typeface="Comic Sans MS"/>
              </a:rPr>
              <a:t>Thursday: </a:t>
            </a:r>
            <a:r>
              <a:rPr lang="en-US" sz="3000" dirty="0" err="1">
                <a:latin typeface="Comic Sans MS"/>
              </a:rPr>
              <a:t>Mr.Singleton</a:t>
            </a:r>
            <a:r>
              <a:rPr lang="en-US" sz="3000" dirty="0">
                <a:latin typeface="Comic Sans MS"/>
              </a:rPr>
              <a:t> </a:t>
            </a:r>
            <a:r>
              <a:rPr lang="en-US" sz="3000" dirty="0" smtClean="0">
                <a:latin typeface="Comic Sans MS"/>
              </a:rPr>
              <a:t>@</a:t>
            </a:r>
            <a:r>
              <a:rPr lang="en-US" sz="3000" dirty="0" smtClean="0">
                <a:latin typeface="Comic Sans MS"/>
              </a:rPr>
              <a:t>9:50-10:20</a:t>
            </a:r>
            <a:endParaRPr lang="en-US" sz="3000" dirty="0">
              <a:latin typeface="Comic Sans MS"/>
            </a:endParaRPr>
          </a:p>
          <a:p>
            <a:endParaRPr lang="en-US" sz="3000" dirty="0">
              <a:latin typeface="Comic Sans MS"/>
            </a:endParaRPr>
          </a:p>
          <a:p>
            <a:r>
              <a:rPr lang="en-US" sz="3000" dirty="0">
                <a:latin typeface="Comic Sans MS"/>
              </a:rPr>
              <a:t>Friday: Physical Education </a:t>
            </a:r>
            <a:r>
              <a:rPr lang="en-US" sz="3000" dirty="0" smtClean="0">
                <a:latin typeface="Comic Sans MS"/>
              </a:rPr>
              <a:t>@</a:t>
            </a:r>
            <a:r>
              <a:rPr lang="en-US" sz="3000" dirty="0" smtClean="0">
                <a:latin typeface="Comic Sans MS"/>
              </a:rPr>
              <a:t>9:50-10:20</a:t>
            </a:r>
            <a:endParaRPr lang="en-US" sz="30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273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5337-3EC0-4586-8289-53BFBB23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Wednesdays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606CD-4307-4A53-B3C2-F4B829DD26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3000">
                <a:latin typeface="Comic Sans MS"/>
              </a:rPr>
              <a:t>If we have a full week of school, Wednesdays will be a half day of live instruction. Instruction will end at 11:00 a.m.</a:t>
            </a:r>
            <a:endParaRPr lang="en-US">
              <a:latin typeface="Quire Sans"/>
            </a:endParaRPr>
          </a:p>
          <a:p>
            <a:pPr marL="285750" indent="-285750">
              <a:buChar char="•"/>
            </a:pPr>
            <a:r>
              <a:rPr lang="en-US" sz="3000">
                <a:latin typeface="Comic Sans MS"/>
              </a:rPr>
              <a:t>There will be online assignments to complete in the afternoon.</a:t>
            </a:r>
          </a:p>
          <a:p>
            <a:endParaRPr lang="en-US" sz="3000">
              <a:latin typeface="Comic Sans MS"/>
            </a:endParaRPr>
          </a:p>
          <a:p>
            <a:endParaRPr lang="en-US" sz="3000">
              <a:latin typeface="Comic Sans MS"/>
            </a:endParaRPr>
          </a:p>
          <a:p>
            <a:endParaRPr lang="en-US" sz="30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50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Kristen ITC"/>
              </a:rPr>
              <a:t>Grading Policy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13294"/>
            <a:ext cx="6400800" cy="420624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Weekly ELA assessments based on stories and skills we focus on that week. 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Spelling Test every Friday.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Math Exit ticket after each lesson.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End of Math Module Assessments.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Report cards will be given 3 times a year. 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000">
                <a:latin typeface="Comic Sans MS"/>
              </a:rPr>
              <a:t>Report cards can be accessed by going to the School 23 website and clicking on the  </a:t>
            </a:r>
            <a:r>
              <a:rPr lang="en-US" sz="3000" err="1">
                <a:latin typeface="Comic Sans MS"/>
              </a:rPr>
              <a:t>Powerschool</a:t>
            </a:r>
            <a:r>
              <a:rPr lang="en-US" sz="3000">
                <a:latin typeface="Comic Sans MS"/>
              </a:rPr>
              <a:t> Parent Portal.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llustration of a globe character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d1247c9-db69-4405-85c1-3576695b62aa" xsi:nil="true"/>
    <SharedWithUsers xmlns="43aadd7e-47a1-4890-bef7-347f6cd1a508">
      <UserInfo>
        <DisplayName>OLIVO, ALESSANDRA</DisplayName>
        <AccountId>9</AccountId>
        <AccountType/>
      </UserInfo>
      <UserInfo>
        <DisplayName>WELLS, AMY</DisplayName>
        <AccountId>12</AccountId>
        <AccountType/>
      </UserInfo>
      <UserInfo>
        <DisplayName>BURNS, DANIELLE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C226CF2A58B478EE868E71EBD9BCD" ma:contentTypeVersion="11" ma:contentTypeDescription="Create a new document." ma:contentTypeScope="" ma:versionID="03419e34775cf21e3e273f5a1f7940db">
  <xsd:schema xmlns:xsd="http://www.w3.org/2001/XMLSchema" xmlns:xs="http://www.w3.org/2001/XMLSchema" xmlns:p="http://schemas.microsoft.com/office/2006/metadata/properties" xmlns:ns2="fd1247c9-db69-4405-85c1-3576695b62aa" xmlns:ns3="43aadd7e-47a1-4890-bef7-347f6cd1a508" targetNamespace="http://schemas.microsoft.com/office/2006/metadata/properties" ma:root="true" ma:fieldsID="db64c6f2a2e8d38d8181ebc53e2aa673" ns2:_="" ns3:_="">
    <xsd:import namespace="fd1247c9-db69-4405-85c1-3576695b62aa"/>
    <xsd:import namespace="43aadd7e-47a1-4890-bef7-347f6cd1a5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247c9-db69-4405-85c1-3576695b6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dd7e-47a1-4890-bef7-347f6cd1a5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40C9AB-22E5-4B15-9968-9BFD9A52E7C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d1247c9-db69-4405-85c1-3576695b62aa"/>
    <ds:schemaRef ds:uri="http://purl.org/dc/elements/1.1/"/>
    <ds:schemaRef ds:uri="http://schemas.microsoft.com/office/2006/metadata/properties"/>
    <ds:schemaRef ds:uri="43aadd7e-47a1-4890-bef7-347f6cd1a50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E904B8-1FB4-44AD-B9D5-D31AAFA711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6CF90-B74F-4821-B4C9-5542C3859C28}">
  <ds:schemaRefs>
    <ds:schemaRef ds:uri="43aadd7e-47a1-4890-bef7-347f6cd1a508"/>
    <ds:schemaRef ds:uri="fd1247c9-db69-4405-85c1-3576695b62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304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Kristen ITC</vt:lpstr>
      <vt:lpstr>Quire Sans</vt:lpstr>
      <vt:lpstr>Office Theme</vt:lpstr>
      <vt:lpstr>School 23 Welcome to Second Grade  </vt:lpstr>
      <vt:lpstr>Welcome Parents!</vt:lpstr>
      <vt:lpstr>Contact Information</vt:lpstr>
      <vt:lpstr>Class Rules</vt:lpstr>
      <vt:lpstr>Curriculum Goals</vt:lpstr>
      <vt:lpstr>Daily Schedule  </vt:lpstr>
      <vt:lpstr>Prep Schedule</vt:lpstr>
      <vt:lpstr>Wednesdays</vt:lpstr>
      <vt:lpstr>Grading Policy</vt:lpstr>
      <vt:lpstr>Homework</vt:lpstr>
      <vt:lpstr>Attendance</vt:lpstr>
      <vt:lpstr>English Language Arts </vt:lpstr>
      <vt:lpstr>Math</vt:lpstr>
      <vt:lpstr>Science</vt:lpstr>
      <vt:lpstr>Social Studies</vt:lpstr>
      <vt:lpstr>Supply List </vt:lpstr>
      <vt:lpstr>Clever </vt:lpstr>
      <vt:lpstr>My School 23 Website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 Elementary School</dc:title>
  <dc:creator>OLIVO, ALESSANDRA</dc:creator>
  <cp:lastModifiedBy>OLIVO, ALESSANDRA</cp:lastModifiedBy>
  <cp:revision>6</cp:revision>
  <dcterms:created xsi:type="dcterms:W3CDTF">2020-09-21T00:11:03Z</dcterms:created>
  <dcterms:modified xsi:type="dcterms:W3CDTF">2020-09-21T13:30:56Z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0x010100A7CC226CF2A58B478EE868E71EBD9BCD</vt:lpwstr>
  </property>
</Properties>
</file>