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44" autoAdjust="0"/>
  </p:normalViewPr>
  <p:slideViewPr>
    <p:cSldViewPr snapToGrid="0">
      <p:cViewPr varScale="1">
        <p:scale>
          <a:sx n="74" d="100"/>
          <a:sy n="74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3F1D2-A200-433B-B4AE-2C1EB8890D17}" type="datetimeFigureOut">
              <a:rPr lang="en-US"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DF7B6-35A0-4361-8F02-785A94FAFE8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picture of desktop icon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DF7B6-35A0-4361-8F02-785A94FAFE8D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77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pic for Portal &amp; File Explorer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DF7B6-35A0-4361-8F02-785A94FAFE8D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4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DF7B6-35A0-4361-8F02-785A94FAFE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96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DF7B6-35A0-4361-8F02-785A94FAFE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9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Offic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UserName@yonkerspublicschools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888888@yonkerspublicschool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err="1">
                <a:cs typeface="Arial"/>
              </a:rPr>
              <a:t>Technology</a:t>
            </a:r>
            <a:r>
              <a:rPr lang="tr-TR">
                <a:cs typeface="Arial"/>
              </a:rPr>
              <a:t> PD</a:t>
            </a:r>
            <a:r>
              <a:rPr lang="en-US"/>
              <a:t/>
            </a:r>
            <a:br>
              <a:rPr lang="en-US"/>
            </a:br>
            <a:r>
              <a:rPr lang="tr-TR">
                <a:cs typeface="Arial"/>
              </a:rPr>
              <a:t>Office 365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cs typeface="Arial"/>
              </a:rPr>
              <a:t>Ken Texler</a:t>
            </a:r>
          </a:p>
          <a:p>
            <a:r>
              <a:rPr lang="en-US" dirty="0" smtClean="0">
                <a:cs typeface="Arial"/>
              </a:rPr>
              <a:t>February</a:t>
            </a:r>
            <a:r>
              <a:rPr lang="tr-TR" dirty="0" smtClean="0">
                <a:cs typeface="Arial"/>
              </a:rPr>
              <a:t> 20</a:t>
            </a:r>
            <a:r>
              <a:rPr lang="en-US" dirty="0" smtClean="0">
                <a:cs typeface="Arial"/>
              </a:rPr>
              <a:t>20</a:t>
            </a:r>
            <a:endParaRPr lang="tr-TR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blipFill rotWithShape="1">
            <a:blip r:embed="rId2"/>
            <a:stretch/>
          </a:blipFill>
          <a:ln>
            <a:noFill/>
          </a:ln>
          <a:effectLst/>
        </p:spPr>
      </p:sp>
      <p:pic>
        <p:nvPicPr>
          <p:cNvPr id="12" name="Picture 11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0" name="Picture 29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0169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803" y="327946"/>
            <a:ext cx="8608037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/>
              <a:t>Office 365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3301" y="1028287"/>
            <a:ext cx="3644609" cy="39447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4170" indent="-344170"/>
            <a:r>
              <a:rPr lang="en-US" dirty="0"/>
              <a:t>Applications and Purpose</a:t>
            </a:r>
          </a:p>
          <a:p>
            <a:pPr marL="344170" indent="-344170"/>
            <a:r>
              <a:rPr lang="en-US" dirty="0"/>
              <a:t>Email: Outlook</a:t>
            </a:r>
          </a:p>
          <a:p>
            <a:pPr marL="344170" indent="-344170"/>
            <a:r>
              <a:rPr lang="en-US" dirty="0"/>
              <a:t>Cloud Storage: OneDrive</a:t>
            </a:r>
          </a:p>
          <a:p>
            <a:pPr marL="344170" indent="-344170"/>
            <a:r>
              <a:rPr lang="en-US" dirty="0"/>
              <a:t>Productivity: Word, Excel,  </a:t>
            </a:r>
            <a:r>
              <a:rPr lang="en-US" dirty="0" err="1"/>
              <a:t>Powerpoint</a:t>
            </a:r>
            <a:endParaRPr lang="en-US" dirty="0"/>
          </a:p>
          <a:p>
            <a:pPr marL="344170" indent="-344170"/>
            <a:r>
              <a:rPr lang="en-US" dirty="0" smtClean="0"/>
              <a:t>Classwork: Teams</a:t>
            </a:r>
            <a:endParaRPr lang="en-US" dirty="0"/>
          </a:p>
          <a:p>
            <a:pPr marL="344170" indent="-344170"/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777" y="2052116"/>
            <a:ext cx="1323823" cy="1644749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137" y="4237827"/>
            <a:ext cx="9526477" cy="2512477"/>
          </a:xfrm>
        </p:spPr>
      </p:pic>
    </p:spTree>
    <p:extLst>
      <p:ext uri="{BB962C8B-B14F-4D97-AF65-F5344CB8AC3E}">
        <p14:creationId xmlns:p14="http://schemas.microsoft.com/office/powerpoint/2010/main" val="296641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Accessing Your Office Portal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129" y="2052638"/>
            <a:ext cx="9539446" cy="3997325"/>
          </a:xfrm>
        </p:spPr>
        <p:txBody>
          <a:bodyPr/>
          <a:lstStyle/>
          <a:p>
            <a:pPr marL="344170" indent="-344170"/>
            <a:r>
              <a:rPr lang="en-US">
                <a:cs typeface="Arial"/>
              </a:rPr>
              <a:t>Through the Web: </a:t>
            </a:r>
            <a:r>
              <a:rPr lang="en-US">
                <a:cs typeface="Arial"/>
                <a:hlinkClick r:id="rId3"/>
              </a:rPr>
              <a:t>Portal.Office.com</a:t>
            </a:r>
          </a:p>
          <a:p>
            <a:pPr marL="344170" indent="-344170"/>
            <a:r>
              <a:rPr lang="en-US">
                <a:cs typeface="Arial"/>
              </a:rPr>
              <a:t>On your laptop: Open Office 365 Portal Icon</a:t>
            </a:r>
          </a:p>
          <a:p>
            <a:pPr marL="344170" indent="-344170"/>
            <a:r>
              <a:rPr lang="en-US">
                <a:cs typeface="Arial"/>
              </a:rPr>
              <a:t>Login Info: </a:t>
            </a:r>
          </a:p>
          <a:p>
            <a:pPr marL="795020" lvl="1" indent="-337820"/>
            <a:r>
              <a:rPr lang="en-US">
                <a:cs typeface="Arial"/>
              </a:rPr>
              <a:t>User: </a:t>
            </a:r>
            <a:r>
              <a:rPr lang="en-US">
                <a:cs typeface="Arial"/>
                <a:hlinkClick r:id="rId4"/>
              </a:rPr>
              <a:t>UserName@yonkerspublicschools.org</a:t>
            </a:r>
            <a:endParaRPr lang="en-US">
              <a:cs typeface="Arial"/>
            </a:endParaRPr>
          </a:p>
          <a:p>
            <a:pPr marL="795020" lvl="1" indent="-337820"/>
            <a:r>
              <a:rPr lang="en-US">
                <a:cs typeface="Arial"/>
              </a:rPr>
              <a:t>Password: Same as used for computer login</a:t>
            </a:r>
          </a:p>
          <a:p>
            <a:pPr marL="344170" indent="-344170"/>
            <a:r>
              <a:rPr lang="en-US">
                <a:cs typeface="Arial"/>
              </a:rPr>
              <a:t>Install Office 2016 at home and on your mobile devices!</a:t>
            </a:r>
          </a:p>
          <a:p>
            <a:pPr marL="795020" lvl="1" indent="-337820"/>
            <a:r>
              <a:rPr lang="en-US">
                <a:cs typeface="Arial"/>
              </a:rPr>
              <a:t>Students can install on one computer and one mobile device.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696" y="2052638"/>
            <a:ext cx="1949611" cy="242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OneDrive: Your </a:t>
            </a:r>
            <a:r>
              <a:rPr lang="en-US" i="1">
                <a:cs typeface="Arial"/>
              </a:rPr>
              <a:t>Cloud </a:t>
            </a:r>
            <a:r>
              <a:rPr lang="en-US">
                <a:cs typeface="Arial"/>
              </a:rPr>
              <a:t>Storage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972" y="2052638"/>
            <a:ext cx="9558603" cy="3997325"/>
          </a:xfrm>
        </p:spPr>
        <p:txBody>
          <a:bodyPr/>
          <a:lstStyle/>
          <a:p>
            <a:pPr marL="344170" indent="-344170"/>
            <a:r>
              <a:rPr lang="en-US">
                <a:cs typeface="Arial"/>
              </a:rPr>
              <a:t>Sync documents on all of your device!</a:t>
            </a:r>
          </a:p>
          <a:p>
            <a:pPr marL="795020" lvl="1" indent="-337820"/>
            <a:r>
              <a:rPr lang="en-US">
                <a:cs typeface="Arial"/>
              </a:rPr>
              <a:t>No more thumb drives</a:t>
            </a:r>
          </a:p>
          <a:p>
            <a:pPr marL="795020" lvl="1" indent="-337820"/>
            <a:r>
              <a:rPr lang="en-US">
                <a:cs typeface="Arial"/>
              </a:rPr>
              <a:t>You can log in to any computer and have your files</a:t>
            </a:r>
          </a:p>
          <a:p>
            <a:pPr marL="344170" indent="-344170"/>
            <a:r>
              <a:rPr lang="en-US">
                <a:cs typeface="Arial"/>
              </a:rPr>
              <a:t>Encourage your students to use their OneDrive</a:t>
            </a:r>
          </a:p>
          <a:p>
            <a:pPr marL="344170" indent="-344170"/>
            <a:r>
              <a:rPr lang="en-US">
                <a:cs typeface="Arial"/>
              </a:rPr>
              <a:t>Access through web or computer.</a:t>
            </a:r>
          </a:p>
        </p:txBody>
      </p:sp>
    </p:spTree>
    <p:extLst>
      <p:ext uri="{BB962C8B-B14F-4D97-AF65-F5344CB8AC3E}">
        <p14:creationId xmlns:p14="http://schemas.microsoft.com/office/powerpoint/2010/main" val="175846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Student Setup: 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en-US">
                <a:cs typeface="Arial"/>
              </a:rPr>
              <a:t>Logging In to the Computer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285" y="2052638"/>
            <a:ext cx="9520290" cy="3997325"/>
          </a:xfrm>
        </p:spPr>
        <p:txBody>
          <a:bodyPr>
            <a:normAutofit/>
          </a:bodyPr>
          <a:lstStyle/>
          <a:p>
            <a:pPr marL="344170" indent="-344170"/>
            <a:r>
              <a:rPr lang="en-US" dirty="0">
                <a:cs typeface="Arial"/>
              </a:rPr>
              <a:t>Log into any school computer on the district’s network.</a:t>
            </a:r>
          </a:p>
          <a:p>
            <a:pPr marL="685800" indent="-344170"/>
            <a:r>
              <a:rPr lang="en-US" dirty="0">
                <a:cs typeface="Arial"/>
              </a:rPr>
              <a:t>Student username is their ID number (</a:t>
            </a:r>
            <a:r>
              <a:rPr lang="en-US" dirty="0" err="1">
                <a:cs typeface="Arial"/>
              </a:rPr>
              <a:t>ie</a:t>
            </a:r>
            <a:r>
              <a:rPr lang="en-US" dirty="0">
                <a:cs typeface="Arial"/>
              </a:rPr>
              <a:t>. </a:t>
            </a:r>
            <a:r>
              <a:rPr lang="en-US" dirty="0" smtClean="0">
                <a:cs typeface="Arial"/>
              </a:rPr>
              <a:t>123456)</a:t>
            </a:r>
            <a:endParaRPr dirty="0">
              <a:cs typeface="Arial"/>
            </a:endParaRPr>
          </a:p>
          <a:p>
            <a:pPr marL="685800" indent="-344170"/>
            <a:r>
              <a:rPr lang="en-US" dirty="0">
                <a:cs typeface="Arial"/>
              </a:rPr>
              <a:t>Student initial password </a:t>
            </a:r>
            <a:r>
              <a:rPr lang="en-US" dirty="0" smtClean="0">
                <a:cs typeface="Arial"/>
              </a:rPr>
              <a:t>is </a:t>
            </a:r>
            <a:r>
              <a:rPr lang="en-US" dirty="0">
                <a:cs typeface="Arial"/>
              </a:rPr>
              <a:t>their ID number </a:t>
            </a:r>
            <a:r>
              <a:rPr lang="en-US" dirty="0" smtClean="0">
                <a:cs typeface="Arial"/>
              </a:rPr>
              <a:t>TWICE </a:t>
            </a:r>
            <a:r>
              <a:rPr lang="en-US" dirty="0" smtClean="0">
                <a:cs typeface="Arial"/>
              </a:rPr>
              <a:t>(</a:t>
            </a:r>
            <a:r>
              <a:rPr lang="en-US" dirty="0" err="1" smtClean="0">
                <a:cs typeface="Arial"/>
              </a:rPr>
              <a:t>ie</a:t>
            </a:r>
            <a:r>
              <a:rPr lang="en-US" dirty="0">
                <a:cs typeface="Arial"/>
              </a:rPr>
              <a:t>. </a:t>
            </a:r>
            <a:r>
              <a:rPr lang="en-US" dirty="0" smtClean="0">
                <a:cs typeface="Arial"/>
              </a:rPr>
              <a:t>123456123456)</a:t>
            </a:r>
            <a:endParaRPr dirty="0">
              <a:cs typeface="Arial"/>
            </a:endParaRPr>
          </a:p>
          <a:p>
            <a:pPr marL="228600" indent="-344170"/>
            <a:r>
              <a:rPr lang="en-US" dirty="0">
                <a:cs typeface="Arial"/>
              </a:rPr>
              <a:t>After logging in, they will be directed to change your password. </a:t>
            </a:r>
            <a:endParaRPr dirty="0">
              <a:cs typeface="Arial"/>
            </a:endParaRPr>
          </a:p>
          <a:p>
            <a:pPr marL="679450" lvl="1" indent="-337820"/>
            <a:r>
              <a:rPr lang="en-US" dirty="0">
                <a:cs typeface="Arial"/>
              </a:rPr>
              <a:t>HAVE STUDENTS RECORD ID AND PASSWORD IN THEIR PHONES</a:t>
            </a:r>
            <a:endParaRPr sz="2000" dirty="0">
              <a:cs typeface="Arial"/>
            </a:endParaRPr>
          </a:p>
          <a:p>
            <a:pPr marL="679450" lvl="1" indent="-337820"/>
            <a:r>
              <a:rPr lang="en-US" dirty="0">
                <a:cs typeface="Arial"/>
              </a:rPr>
              <a:t>IF THEY FORGET PASSWORD, SEE MR. TEXLER OR MR. KREAMER</a:t>
            </a:r>
          </a:p>
          <a:p>
            <a:pPr marL="228600" indent="-344170"/>
            <a:r>
              <a:rPr lang="en-US" dirty="0">
                <a:cs typeface="Arial"/>
              </a:rPr>
              <a:t>Once this is completed, your account will be activated.</a:t>
            </a:r>
            <a:endParaRPr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11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Student Setup: </a:t>
            </a:r>
            <a:r>
              <a:rPr lang="en-US"/>
              <a:t/>
            </a:r>
            <a:br>
              <a:rPr lang="en-US"/>
            </a:br>
            <a:r>
              <a:rPr lang="en-US">
                <a:cs typeface="Arial"/>
              </a:rPr>
              <a:t>Accessing Office 365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285" y="2052638"/>
            <a:ext cx="9520290" cy="3997325"/>
          </a:xfrm>
        </p:spPr>
        <p:txBody>
          <a:bodyPr>
            <a:normAutofit fontScale="85000" lnSpcReduction="20000"/>
          </a:bodyPr>
          <a:lstStyle/>
          <a:p>
            <a:pPr marL="344170" indent="-344170"/>
            <a:r>
              <a:rPr lang="en-US" dirty="0">
                <a:cs typeface="Arial"/>
              </a:rPr>
              <a:t>Open the Office 365 icon on the desktop.</a:t>
            </a:r>
          </a:p>
          <a:p>
            <a:pPr marL="228600" indent="-344170"/>
            <a:r>
              <a:rPr lang="en-US" dirty="0">
                <a:cs typeface="Arial"/>
              </a:rPr>
              <a:t>Log into the Office 365 Portal using:</a:t>
            </a:r>
            <a:endParaRPr dirty="0">
              <a:cs typeface="Arial"/>
            </a:endParaRPr>
          </a:p>
          <a:p>
            <a:pPr marL="685800" indent="-344170"/>
            <a:r>
              <a:rPr lang="en-US" dirty="0">
                <a:cs typeface="Arial"/>
              </a:rPr>
              <a:t>Your ID followed by @yonkerspublicschools.org </a:t>
            </a:r>
            <a:endParaRPr dirty="0">
              <a:cs typeface="Arial"/>
            </a:endParaRPr>
          </a:p>
          <a:p>
            <a:pPr marL="1136650" lvl="1" indent="-337820"/>
            <a:r>
              <a:rPr lang="en-US" dirty="0">
                <a:cs typeface="Arial"/>
              </a:rPr>
              <a:t>(</a:t>
            </a:r>
            <a:r>
              <a:rPr lang="en-US" dirty="0" err="1">
                <a:cs typeface="Arial"/>
              </a:rPr>
              <a:t>ie</a:t>
            </a:r>
            <a:r>
              <a:rPr lang="en-US" dirty="0">
                <a:cs typeface="Arial"/>
              </a:rPr>
              <a:t>. </a:t>
            </a:r>
            <a:r>
              <a:rPr lang="en-US" dirty="0" smtClean="0">
                <a:cs typeface="Arial"/>
                <a:hlinkClick r:id="rId3"/>
              </a:rPr>
              <a:t>123456@yonkerspublicschools.org</a:t>
            </a:r>
            <a:r>
              <a:rPr lang="en-US" dirty="0">
                <a:cs typeface="Arial"/>
              </a:rPr>
              <a:t>) which will be your email address.</a:t>
            </a:r>
            <a:endParaRPr dirty="0">
              <a:cs typeface="Arial"/>
            </a:endParaRPr>
          </a:p>
          <a:p>
            <a:pPr marL="685800" indent="-344170"/>
            <a:r>
              <a:rPr lang="en-US" dirty="0">
                <a:cs typeface="Arial"/>
              </a:rPr>
              <a:t>Use your new and changed password to log into the Office 365 portal</a:t>
            </a:r>
            <a:endParaRPr dirty="0">
              <a:cs typeface="Arial"/>
            </a:endParaRPr>
          </a:p>
          <a:p>
            <a:pPr marL="228600" indent="-344170"/>
            <a:r>
              <a:rPr lang="en-US" dirty="0">
                <a:cs typeface="Arial"/>
              </a:rPr>
              <a:t>This will also give you access to your one drive and office suite.</a:t>
            </a:r>
            <a:endParaRPr dirty="0">
              <a:cs typeface="Arial"/>
            </a:endParaRPr>
          </a:p>
          <a:p>
            <a:pPr marL="228600" indent="-344170"/>
            <a:r>
              <a:rPr lang="en-US" dirty="0">
                <a:cs typeface="Arial"/>
              </a:rPr>
              <a:t>You can install the office suite on one computer and one mobile device.  </a:t>
            </a:r>
            <a:endParaRPr dirty="0">
              <a:cs typeface="Arial"/>
            </a:endParaRPr>
          </a:p>
          <a:p>
            <a:pPr marL="679450" lvl="1" indent="-337820"/>
            <a:r>
              <a:rPr lang="en-US" dirty="0">
                <a:cs typeface="Arial"/>
              </a:rPr>
              <a:t>You can access the programs online on any computer.</a:t>
            </a:r>
            <a:endParaRPr dirty="0">
              <a:cs typeface="Arial"/>
            </a:endParaRPr>
          </a:p>
          <a:p>
            <a:pPr marL="344170" indent="-344170"/>
            <a:r>
              <a:rPr lang="en-US" dirty="0">
                <a:cs typeface="Arial"/>
              </a:rPr>
              <a:t>Students can also access their OneDrive from the File Explorer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764" y="4074191"/>
            <a:ext cx="2143125" cy="214312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764" y="1885285"/>
            <a:ext cx="1541577" cy="191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 Microsoft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7434" y="1639992"/>
            <a:ext cx="6608983" cy="4528988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Why use MS Teams in your classroom?</a:t>
            </a:r>
          </a:p>
          <a:p>
            <a:pPr lvl="1"/>
            <a:r>
              <a:rPr lang="en-US" sz="2300" dirty="0" smtClean="0"/>
              <a:t>Chat</a:t>
            </a:r>
          </a:p>
          <a:p>
            <a:pPr lvl="2"/>
            <a:r>
              <a:rPr lang="en-US" sz="2000" dirty="0" smtClean="0"/>
              <a:t>Collaborate with students about the coursework</a:t>
            </a:r>
          </a:p>
          <a:p>
            <a:pPr lvl="1"/>
            <a:r>
              <a:rPr lang="en-US" sz="2300" dirty="0" smtClean="0"/>
              <a:t>Assignments</a:t>
            </a:r>
          </a:p>
          <a:p>
            <a:pPr lvl="2"/>
            <a:r>
              <a:rPr lang="en-US" sz="2000" dirty="0" smtClean="0"/>
              <a:t>Create assignments for all students in one place</a:t>
            </a:r>
          </a:p>
          <a:p>
            <a:pPr lvl="2"/>
            <a:r>
              <a:rPr lang="en-US" sz="2000" dirty="0" smtClean="0"/>
              <a:t>Comment and collect all assignments without printing</a:t>
            </a:r>
          </a:p>
          <a:p>
            <a:pPr lvl="1"/>
            <a:r>
              <a:rPr lang="en-US" sz="2300" dirty="0" smtClean="0"/>
              <a:t>Gradebook</a:t>
            </a:r>
          </a:p>
          <a:p>
            <a:pPr lvl="2"/>
            <a:r>
              <a:rPr lang="en-US" sz="2000" dirty="0" smtClean="0"/>
              <a:t>Organize and track assignments in Teams</a:t>
            </a:r>
          </a:p>
          <a:p>
            <a:pPr lvl="1"/>
            <a:r>
              <a:rPr lang="en-US" sz="2300" dirty="0" smtClean="0"/>
              <a:t>Notebooks</a:t>
            </a:r>
          </a:p>
          <a:p>
            <a:pPr lvl="2"/>
            <a:r>
              <a:rPr lang="en-US" sz="2000" dirty="0" smtClean="0"/>
              <a:t>Create and store class resources and handouts in one place</a:t>
            </a:r>
          </a:p>
          <a:p>
            <a:pPr lvl="1"/>
            <a:r>
              <a:rPr lang="en-US" sz="2200" dirty="0" smtClean="0"/>
              <a:t>Other Tools</a:t>
            </a:r>
          </a:p>
          <a:p>
            <a:pPr lvl="2"/>
            <a:r>
              <a:rPr lang="en-US" sz="2000" dirty="0" smtClean="0"/>
              <a:t>Immersive Reader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449" y="2004339"/>
            <a:ext cx="2215166" cy="2807960"/>
          </a:xfrm>
        </p:spPr>
      </p:pic>
    </p:spTree>
    <p:extLst>
      <p:ext uri="{BB962C8B-B14F-4D97-AF65-F5344CB8AC3E}">
        <p14:creationId xmlns:p14="http://schemas.microsoft.com/office/powerpoint/2010/main" val="3663017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 Microsoft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9403" y="2052116"/>
            <a:ext cx="5157931" cy="3997828"/>
          </a:xfrm>
        </p:spPr>
        <p:txBody>
          <a:bodyPr>
            <a:normAutofit/>
          </a:bodyPr>
          <a:lstStyle/>
          <a:p>
            <a:r>
              <a:rPr lang="en-US" dirty="0" smtClean="0"/>
              <a:t>How to use MS Teams in your classroom?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Add members (students)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Create channels (optional)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Create assignments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349250" indent="-342900"/>
            <a:r>
              <a:rPr lang="en-US" dirty="0" smtClean="0"/>
              <a:t>Let’s take a look at Teams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353" y="2519494"/>
            <a:ext cx="2215166" cy="2807960"/>
          </a:xfrm>
        </p:spPr>
      </p:pic>
    </p:spTree>
    <p:extLst>
      <p:ext uri="{BB962C8B-B14F-4D97-AF65-F5344CB8AC3E}">
        <p14:creationId xmlns:p14="http://schemas.microsoft.com/office/powerpoint/2010/main" val="1993943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cs typeface="Arial"/>
              </a:rPr>
              <a:t>Got Questions?</a:t>
            </a:r>
            <a:r>
              <a:rPr lang="en-US">
                <a:latin typeface="+mj-ea"/>
                <a:cs typeface="+mj-ea"/>
              </a:rPr>
              <a:t/>
            </a:r>
            <a:br>
              <a:rPr lang="en-US">
                <a:latin typeface="+mj-ea"/>
                <a:cs typeface="+mj-ea"/>
              </a:rPr>
            </a:br>
            <a:r>
              <a:rPr lang="en-US">
                <a:cs typeface="Arial"/>
              </a:rPr>
              <a:t>Or any other Tech Issues?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0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359</Words>
  <Application>Microsoft Office PowerPoint</Application>
  <PresentationFormat>Widescreen</PresentationFormat>
  <Paragraphs>70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MS Shell Dlg 2</vt:lpstr>
      <vt:lpstr>Wingdings</vt:lpstr>
      <vt:lpstr>Wingdings 3</vt:lpstr>
      <vt:lpstr>Madison</vt:lpstr>
      <vt:lpstr>Technology PD Office 365</vt:lpstr>
      <vt:lpstr>Office 365 Applications</vt:lpstr>
      <vt:lpstr>Accessing Your Office Portal</vt:lpstr>
      <vt:lpstr>OneDrive: Your Cloud Storage</vt:lpstr>
      <vt:lpstr>Student Setup:  Logging In to the Computer</vt:lpstr>
      <vt:lpstr>Student Setup:  Accessing Office 365</vt:lpstr>
      <vt:lpstr>Classwork: Microsoft Teams</vt:lpstr>
      <vt:lpstr>Classwork: Microsoft Teams</vt:lpstr>
      <vt:lpstr>Got Questions? Or any other Tech Issues?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PD Office 365</dc:title>
  <cp:lastModifiedBy>TEXLER, KENNETH</cp:lastModifiedBy>
  <cp:revision>11</cp:revision>
  <dcterms:modified xsi:type="dcterms:W3CDTF">2020-02-06T14:51:50Z</dcterms:modified>
</cp:coreProperties>
</file>