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7" r:id="rId2"/>
    <p:sldId id="258" r:id="rId3"/>
    <p:sldId id="260" r:id="rId4"/>
    <p:sldId id="259" r:id="rId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336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015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9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24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6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095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667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2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3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8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5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5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496" y="287180"/>
            <a:ext cx="10285448" cy="70079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opperplate Gothic Bold" panose="020E0705020206020404" pitchFamily="34" charset="0"/>
              </a:rPr>
              <a:t>Who Can Use CLEVER ?</a:t>
            </a:r>
            <a:endParaRPr lang="en-US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7656" y="987973"/>
            <a:ext cx="11309130" cy="4557042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Copperplate Gothic Bold" panose="020E0705020206020404" pitchFamily="34" charset="0"/>
              </a:rPr>
              <a:t>All students and teachers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Copperplate Gothic Bold" panose="020E0705020206020404" pitchFamily="34" charset="0"/>
              </a:rPr>
              <a:t>can access the Clever portal</a:t>
            </a:r>
          </a:p>
          <a:p>
            <a:pPr marL="0" indent="0" algn="ctr">
              <a:buNone/>
            </a:pPr>
            <a:endParaRPr lang="en-US" sz="16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 smtClean="0">
                <a:latin typeface="Copperplate Gothic Bold" panose="020E0705020206020404" pitchFamily="34" charset="0"/>
              </a:rPr>
              <a:t>In School</a:t>
            </a:r>
          </a:p>
          <a:p>
            <a:pPr algn="ctr"/>
            <a:r>
              <a:rPr lang="en-US" sz="3600" b="1" dirty="0" smtClean="0">
                <a:latin typeface="Copperplate Gothic Bold" panose="020E0705020206020404" pitchFamily="34" charset="0"/>
              </a:rPr>
              <a:t>At Home</a:t>
            </a:r>
          </a:p>
          <a:p>
            <a:pPr algn="ctr"/>
            <a:r>
              <a:rPr lang="en-US" sz="3600" b="1" dirty="0" smtClean="0">
                <a:latin typeface="Copperplate Gothic Bold" panose="020E0705020206020404" pitchFamily="34" charset="0"/>
              </a:rPr>
              <a:t>At The Yonkers Public Library</a:t>
            </a:r>
          </a:p>
          <a:p>
            <a:pPr marL="0" indent="0" algn="ctr">
              <a:buNone/>
            </a:pPr>
            <a:endParaRPr lang="en-US" sz="4400" dirty="0" smtClean="0"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13" y="139262"/>
            <a:ext cx="10396882" cy="859221"/>
          </a:xfrm>
        </p:spPr>
        <p:txBody>
          <a:bodyPr/>
          <a:lstStyle/>
          <a:p>
            <a:pPr algn="ctr"/>
            <a:r>
              <a:rPr lang="en-US" b="1" dirty="0" smtClean="0">
                <a:latin typeface="Copperplate Gothic Bold" panose="020E0705020206020404" pitchFamily="34" charset="0"/>
              </a:rPr>
              <a:t>SINGLE LOGIN</a:t>
            </a:r>
            <a:endParaRPr lang="en-US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03890"/>
            <a:ext cx="11172495" cy="4561489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Copperplate Gothic Bold" panose="020E0705020206020404" pitchFamily="34" charset="0"/>
              </a:rPr>
              <a:t>Clever gives 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Copperplate Gothic Bold" panose="020E0705020206020404" pitchFamily="34" charset="0"/>
              </a:rPr>
              <a:t>students and teachers 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Copperplate Gothic Bold" panose="020E0705020206020404" pitchFamily="34" charset="0"/>
              </a:rPr>
              <a:t>a single login for all of their 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Copperplate Gothic Bold" panose="020E0705020206020404" pitchFamily="34" charset="0"/>
              </a:rPr>
              <a:t>online learning programs and resources, 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Copperplate Gothic Bold" panose="020E0705020206020404" pitchFamily="34" charset="0"/>
              </a:rPr>
              <a:t>personalized for each user’s needs</a:t>
            </a:r>
            <a:endParaRPr lang="en-US" sz="3600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407"/>
            <a:ext cx="10396882" cy="1151965"/>
          </a:xfrm>
        </p:spPr>
        <p:txBody>
          <a:bodyPr/>
          <a:lstStyle/>
          <a:p>
            <a:pPr algn="ctr"/>
            <a:r>
              <a:rPr lang="en-US" b="1" dirty="0" smtClean="0">
                <a:latin typeface="Copperplate Gothic Bold" panose="020E0705020206020404" pitchFamily="34" charset="0"/>
              </a:rPr>
              <a:t>CLEVER RESOURCES</a:t>
            </a:r>
            <a:endParaRPr lang="en-US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5822" y="1438372"/>
            <a:ext cx="11130454" cy="405853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Copperplate Gothic Bold" panose="020E0705020206020404" pitchFamily="34" charset="0"/>
              </a:rPr>
              <a:t>Access District</a:t>
            </a:r>
          </a:p>
          <a:p>
            <a:pPr algn="ctr"/>
            <a:r>
              <a:rPr lang="en-US" sz="3600" b="1" dirty="0" smtClean="0">
                <a:latin typeface="Copperplate Gothic Bold" panose="020E0705020206020404" pitchFamily="34" charset="0"/>
              </a:rPr>
              <a:t>Library resources </a:t>
            </a:r>
          </a:p>
          <a:p>
            <a:pPr algn="ctr"/>
            <a:r>
              <a:rPr lang="en-US" sz="3600" b="1" dirty="0" smtClean="0">
                <a:latin typeface="Copperplate Gothic Bold" panose="020E0705020206020404" pitchFamily="34" charset="0"/>
              </a:rPr>
              <a:t>Learning applications</a:t>
            </a:r>
          </a:p>
          <a:p>
            <a:pPr algn="ctr"/>
            <a:r>
              <a:rPr lang="en-US" sz="3600" b="1" dirty="0" smtClean="0">
                <a:latin typeface="Copperplate Gothic Bold" panose="020E0705020206020404" pitchFamily="34" charset="0"/>
              </a:rPr>
              <a:t>Follett Destiny Library Catalog (Includes Destiny Discover: </a:t>
            </a:r>
            <a:r>
              <a:rPr lang="en-US" sz="3600" b="1" dirty="0" err="1" smtClean="0">
                <a:latin typeface="Copperplate Gothic Bold" panose="020E0705020206020404" pitchFamily="34" charset="0"/>
                <a:cs typeface="Arial" panose="020B0604020202020204" pitchFamily="34" charset="0"/>
              </a:rPr>
              <a:t>ebooks</a:t>
            </a:r>
            <a:r>
              <a:rPr lang="en-US" sz="3600" b="1" dirty="0" smtClean="0">
                <a:latin typeface="Copperplate Gothic Bold" panose="020E07050202060204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8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86407"/>
            <a:ext cx="10396882" cy="1151965"/>
          </a:xfrm>
        </p:spPr>
        <p:txBody>
          <a:bodyPr/>
          <a:lstStyle/>
          <a:p>
            <a:pPr algn="ctr"/>
            <a:r>
              <a:rPr lang="en-US" b="1" dirty="0" smtClean="0">
                <a:latin typeface="Copperplate Gothic Bold" panose="020E0705020206020404" pitchFamily="34" charset="0"/>
              </a:rPr>
              <a:t>LIBRARY </a:t>
            </a:r>
            <a:r>
              <a:rPr lang="en-US" b="1" dirty="0" err="1" smtClean="0">
                <a:latin typeface="Copperplate Gothic Bold" panose="020E0705020206020404" pitchFamily="34" charset="0"/>
              </a:rPr>
              <a:t>SUpport</a:t>
            </a:r>
            <a:endParaRPr lang="en-US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229711"/>
            <a:ext cx="10394707" cy="4141076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Copperplate Gothic Bold" panose="020E0705020206020404" pitchFamily="34" charset="0"/>
              </a:rPr>
              <a:t>See Ms. </a:t>
            </a:r>
            <a:r>
              <a:rPr lang="en-US" sz="5400" b="1" dirty="0" err="1" smtClean="0">
                <a:latin typeface="Copperplate Gothic Bold" panose="020E0705020206020404" pitchFamily="34" charset="0"/>
              </a:rPr>
              <a:t>Westphal</a:t>
            </a:r>
            <a:endParaRPr lang="en-US" sz="5400" b="1" dirty="0" smtClean="0"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endParaRPr lang="en-US" sz="1700" b="1" dirty="0" smtClean="0">
              <a:latin typeface="Copperplate Gothic Bold" panose="020E0705020206020404" pitchFamily="34" charset="0"/>
            </a:endParaRPr>
          </a:p>
          <a:p>
            <a:pPr lvl="1" algn="ctr"/>
            <a:r>
              <a:rPr lang="en-US" sz="3900" b="1" dirty="0" smtClean="0">
                <a:latin typeface="Copperplate Gothic Bold" panose="020E0705020206020404" pitchFamily="34" charset="0"/>
              </a:rPr>
              <a:t>Access Clever</a:t>
            </a:r>
          </a:p>
          <a:p>
            <a:pPr lvl="1" algn="ctr"/>
            <a:r>
              <a:rPr lang="en-US" sz="3900" b="1" dirty="0" smtClean="0">
                <a:latin typeface="Copperplate Gothic Bold" panose="020E0705020206020404" pitchFamily="34" charset="0"/>
              </a:rPr>
              <a:t>Questions</a:t>
            </a:r>
          </a:p>
          <a:p>
            <a:pPr lvl="1" algn="ctr"/>
            <a:r>
              <a:rPr lang="en-US" sz="3900" b="1" dirty="0" smtClean="0">
                <a:latin typeface="Copperplate Gothic Bold" panose="020E0705020206020404" pitchFamily="34" charset="0"/>
              </a:rPr>
              <a:t>Additional Support</a:t>
            </a:r>
          </a:p>
          <a:p>
            <a:pPr lvl="1" algn="ctr"/>
            <a:r>
              <a:rPr lang="en-US" sz="3900" b="1" dirty="0" smtClean="0">
                <a:latin typeface="Copperplate Gothic Bold" panose="020E0705020206020404" pitchFamily="34" charset="0"/>
              </a:rPr>
              <a:t>Instructional Handouts</a:t>
            </a:r>
          </a:p>
          <a:p>
            <a:pPr marL="457200" lvl="1" indent="0" algn="ctr">
              <a:buNone/>
            </a:pPr>
            <a:endParaRPr lang="en-US" sz="4800" b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292</TotalTime>
  <Words>80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Copperplate Gothic Bold</vt:lpstr>
      <vt:lpstr>Impact</vt:lpstr>
      <vt:lpstr>Main Event</vt:lpstr>
      <vt:lpstr>Who Can Use CLEVER ?</vt:lpstr>
      <vt:lpstr>SINGLE LOGIN</vt:lpstr>
      <vt:lpstr>CLEVER RESOURCES</vt:lpstr>
      <vt:lpstr>LIBRARY SUpport</vt:lpstr>
    </vt:vector>
  </TitlesOfParts>
  <Company>Yonkers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WESTPHAL, CAROL</dc:creator>
  <cp:lastModifiedBy>WESTPHAL, CAROL</cp:lastModifiedBy>
  <cp:revision>17</cp:revision>
  <cp:lastPrinted>2018-10-18T20:11:30Z</cp:lastPrinted>
  <dcterms:created xsi:type="dcterms:W3CDTF">2018-10-18T15:59:50Z</dcterms:created>
  <dcterms:modified xsi:type="dcterms:W3CDTF">2018-10-27T19:40:25Z</dcterms:modified>
</cp:coreProperties>
</file>