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9" r:id="rId5"/>
    <p:sldId id="270" r:id="rId6"/>
    <p:sldId id="271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A966A-0F7F-42EB-9634-FDE6F04A05F6}" v="1" dt="2022-10-06T20:42:59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ichardson" userId="7c47170e984c9f60" providerId="LiveId" clId="{DC8A966A-0F7F-42EB-9634-FDE6F04A05F6}"/>
    <pc:docChg chg="custSel delSld modSld">
      <pc:chgData name="John Richardson" userId="7c47170e984c9f60" providerId="LiveId" clId="{DC8A966A-0F7F-42EB-9634-FDE6F04A05F6}" dt="2022-10-06T20:45:03.479" v="214" actId="20577"/>
      <pc:docMkLst>
        <pc:docMk/>
      </pc:docMkLst>
      <pc:sldChg chg="del">
        <pc:chgData name="John Richardson" userId="7c47170e984c9f60" providerId="LiveId" clId="{DC8A966A-0F7F-42EB-9634-FDE6F04A05F6}" dt="2022-10-06T20:40:28.707" v="0" actId="47"/>
        <pc:sldMkLst>
          <pc:docMk/>
          <pc:sldMk cId="3120405856" sldId="257"/>
        </pc:sldMkLst>
      </pc:sldChg>
      <pc:sldChg chg="modSp mod">
        <pc:chgData name="John Richardson" userId="7c47170e984c9f60" providerId="LiveId" clId="{DC8A966A-0F7F-42EB-9634-FDE6F04A05F6}" dt="2022-10-06T20:45:03.479" v="214" actId="20577"/>
        <pc:sldMkLst>
          <pc:docMk/>
          <pc:sldMk cId="472921810" sldId="260"/>
        </pc:sldMkLst>
        <pc:spChg chg="mod">
          <ac:chgData name="John Richardson" userId="7c47170e984c9f60" providerId="LiveId" clId="{DC8A966A-0F7F-42EB-9634-FDE6F04A05F6}" dt="2022-10-06T20:45:03.479" v="214" actId="20577"/>
          <ac:spMkLst>
            <pc:docMk/>
            <pc:sldMk cId="472921810" sldId="260"/>
            <ac:spMk id="8" creationId="{4B3C534F-A1DA-6A21-6B6E-49C3CF7481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AFB1-8CF1-44CD-BA62-A57A2F745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831A9-B3B8-41E0-89DC-0D0DC73A1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8E30E-B0F4-4524-BA1A-6CCE0FBD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3DE9-2513-4056-9845-CCA7615A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ED2C1-F1C7-4F23-9B83-1E4E8CD2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D2FAF-1333-468E-AB7D-DF9A4E92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36DF8-705D-4DA3-980C-6B5D32D40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64640-7FC1-48E1-BA21-171193B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4E0D0-0260-4543-9D55-CBE57FCD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7C7AA-FA55-4052-A666-E9CA64B3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AE6FA-0941-484E-9094-3B517AB91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C215-4340-442E-8F61-DF744939B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82FCA-1964-464B-AE5F-5234F738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CF92F-0970-4325-8B90-BD4F1C67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CD00A-5B76-4502-BBF7-AA88D7F6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2CF1-266E-4136-B00D-43FF39C7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F7F3-A74D-49A9-A632-10BD9D4A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5885B-BB84-41F7-8CA6-D8561BCB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5C5C9-E5EC-48C0-9227-8761B792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EA5F3-E162-4C4B-A2D8-BFA4F811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07410-2902-4E8F-A752-0C73720B6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AD745-410E-4630-B7B5-3DC558F63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CA08C-DCBB-4F5A-B481-1864CCE1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DC56A-C6F5-4FB8-BCDC-BBF80281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9F614-D52F-4A43-8CDD-719A3F81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3867-FA95-42B0-A14D-13F3E847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2A4F9-70A8-41FC-B9A9-C283580D8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D2CD-A978-4BA8-A761-2C6EA5EB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F70BD-E736-4123-BCFA-B3480D95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6E31A-665F-44AC-8BCB-BA937095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44DE6-1D1A-4144-A4F4-6C33A935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85E9-1D06-4723-8373-4667F8FD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FC6B6-782A-4819-8F02-DB1947C47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C39FB-00B1-4033-9C76-487EA6596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8F737D-76F6-47CB-AC69-FC1A8C393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8368D-599A-4BE1-9AAC-93D4B7C35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2AD14-17E6-4C19-866D-5653B574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3A9E3-14F7-4500-A7E3-30B0E2C8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F14BC-E79A-47F1-B215-FD121EC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0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BD74-2C06-4DA8-B0CA-A44CCA08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6913A-0F46-40FB-BC37-4324431C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474E7-9B88-4B41-8672-00A04070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FA949-76A7-4CCA-AE8F-02F7ED70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5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1A565-4121-494B-8E70-76309FEF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5C062-B599-4A4B-A755-DE0BB14D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B0FCA-4250-44B1-8F4A-AB6F9F79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6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F1FF-B5BB-467B-8E74-50B7D0AE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E2B08-07C7-46C4-A8D1-0AFDA700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A2BB5-0270-4D36-83EC-1B3E76AB3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ADDD6-649B-477D-B9FC-81C2C37E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A94F5-294C-45F3-8326-44E6FA7C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F97D0-C9D4-4921-B503-45767D32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6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438A-19E1-4289-BDB0-FECDE0DF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F961B-6104-4034-A377-C52BD83EB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7B338-85C7-4B1C-811F-FD9F80CDB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33F82-D03C-48E4-A96C-D793650F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DF1CB-23A8-425D-8D0D-A29633F5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78913-72F1-454F-B132-D97564BB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3558E-19ED-4260-AFF3-13047FA0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DDAF9-47DC-44CB-9E14-D4AA008AF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EFFD0-1770-436D-A1ED-C978F7F04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022F1-A55E-4C61-A02B-7510375018B0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0122-E895-499C-9312-DAE2A6268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D6E1F-A849-4150-8FAD-871319506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7A501-012D-4B6C-8F40-F362E9A2C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nkerspublicschools.org/site/handlers/filedownload.ashx?moduleinstanceid=170567&amp;dataid=96301&amp;FileName=Proposed%20Budget%20OCTOBER%202022PDF%20PROPOSED%20BUDGET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aideiaschool15pta.memberhub.com/store?limit=21&amp;live=true&amp;category=Events" TargetMode="External"/><Relationship Id="rId4" Type="http://schemas.openxmlformats.org/officeDocument/2006/relationships/hyperlink" Target="https://paideiaschool15pta.memberhub.com/store?limit=21&amp;live=true&amp;category=Produc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aideiaschool15pta.memberhub.com/store?limit=21&amp;live=true&amp;category=Event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aideia15pta@paideia15pta.onmicrosof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0297B9-C013-4680-8FE8-3920868539B6}"/>
              </a:ext>
            </a:extLst>
          </p:cNvPr>
          <p:cNvSpPr/>
          <p:nvPr/>
        </p:nvSpPr>
        <p:spPr>
          <a:xfrm>
            <a:off x="1910378" y="2319635"/>
            <a:ext cx="835812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Paideia School 15 PTA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Association Meeting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Thursday, October 6, 2022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7:30 PM</a:t>
            </a:r>
          </a:p>
        </p:txBody>
      </p:sp>
    </p:spTree>
    <p:extLst>
      <p:ext uri="{BB962C8B-B14F-4D97-AF65-F5344CB8AC3E}">
        <p14:creationId xmlns:p14="http://schemas.microsoft.com/office/powerpoint/2010/main" val="177057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93A4D43-8297-42B0-8AF8-5E8D0016E550}"/>
              </a:ext>
            </a:extLst>
          </p:cNvPr>
          <p:cNvSpPr/>
          <p:nvPr/>
        </p:nvSpPr>
        <p:spPr>
          <a:xfrm>
            <a:off x="1949971" y="401689"/>
            <a:ext cx="7475316" cy="79406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PTA MEMBER BUSINESS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Adoption of Minutes </a:t>
            </a:r>
          </a:p>
          <a:p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May 19, 2022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Budget</a:t>
            </a:r>
          </a:p>
          <a:p>
            <a:pPr lvl="1"/>
            <a:r>
              <a:rPr lang="en-US" sz="5400" dirty="0">
                <a:hlinkClick r:id="rId4"/>
              </a:rPr>
              <a:t>October 6, 2022</a:t>
            </a:r>
            <a:endParaRPr lang="en-US" sz="5400" dirty="0"/>
          </a:p>
          <a:p>
            <a:pPr lvl="1"/>
            <a:endParaRPr lang="en-US" sz="5400" dirty="0"/>
          </a:p>
          <a:p>
            <a:pPr lvl="1"/>
            <a:endParaRPr lang="en-US" sz="5400" dirty="0"/>
          </a:p>
          <a:p>
            <a:pPr marL="1143000" lvl="1" indent="-685800">
              <a:buFont typeface="Arial" panose="020B0604020202020204" pitchFamily="34" charset="0"/>
              <a:buChar char="•"/>
            </a:pP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62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B70260-1369-4DD2-9775-C7BF76041BF6}"/>
              </a:ext>
            </a:extLst>
          </p:cNvPr>
          <p:cNvSpPr/>
          <p:nvPr/>
        </p:nvSpPr>
        <p:spPr>
          <a:xfrm>
            <a:off x="1019759" y="1224454"/>
            <a:ext cx="8506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What’s Happening in 2022-23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B6C11-808F-4962-B141-EB0BAB1975B1}"/>
              </a:ext>
            </a:extLst>
          </p:cNvPr>
          <p:cNvSpPr/>
          <p:nvPr/>
        </p:nvSpPr>
        <p:spPr>
          <a:xfrm>
            <a:off x="600364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3C534F-A1DA-6A21-6B6E-49C3CF748122}"/>
              </a:ext>
            </a:extLst>
          </p:cNvPr>
          <p:cNvSpPr txBox="1"/>
          <p:nvPr/>
        </p:nvSpPr>
        <p:spPr>
          <a:xfrm>
            <a:off x="550507" y="2147784"/>
            <a:ext cx="113273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Popcorn Fundraiser made $8700.  Winner of the Raffle was Michael </a:t>
            </a:r>
            <a:r>
              <a:rPr lang="en-US" dirty="0" err="1"/>
              <a:t>Kindelan</a:t>
            </a:r>
            <a:r>
              <a:rPr lang="en-US" dirty="0"/>
              <a:t> (Congrats!)</a:t>
            </a:r>
          </a:p>
          <a:p>
            <a:r>
              <a:rPr lang="en-US" dirty="0"/>
              <a:t>	We will do this again in the Spring – unless people would like to do </a:t>
            </a:r>
            <a:r>
              <a:rPr lang="en-US"/>
              <a:t>it earlier.</a:t>
            </a:r>
          </a:p>
          <a:p>
            <a:endParaRPr lang="en-US"/>
          </a:p>
          <a:p>
            <a:r>
              <a:rPr lang="en-US" dirty="0"/>
              <a:t>You’ve been </a:t>
            </a:r>
            <a:r>
              <a:rPr lang="en-US" dirty="0" err="1"/>
              <a:t>boo’d</a:t>
            </a:r>
            <a:r>
              <a:rPr lang="en-US" dirty="0"/>
              <a:t> is back.  Can purchase online for $10 each at: </a:t>
            </a:r>
          </a:p>
          <a:p>
            <a:r>
              <a:rPr lang="en-US" dirty="0">
                <a:hlinkClick r:id="rId4"/>
              </a:rPr>
              <a:t>https://paideiaschool15pta.memberhub.com/store?limit=21&amp;live=true&amp;category=Products</a:t>
            </a:r>
            <a:endParaRPr lang="en-US" dirty="0"/>
          </a:p>
          <a:p>
            <a:endParaRPr lang="en-US" dirty="0"/>
          </a:p>
          <a:p>
            <a:r>
              <a:rPr lang="en-US" dirty="0"/>
              <a:t>October 14 -Greenburgh Nature Center Grades PreK – 6</a:t>
            </a:r>
          </a:p>
          <a:p>
            <a:r>
              <a:rPr lang="en-US" dirty="0"/>
              <a:t>October 14 – Middle School Party “A Haunted Night” Grades 5-8</a:t>
            </a:r>
          </a:p>
          <a:p>
            <a:r>
              <a:rPr lang="en-US" dirty="0"/>
              <a:t>	Tickets: </a:t>
            </a:r>
            <a:r>
              <a:rPr lang="en-US" dirty="0">
                <a:hlinkClick r:id="rId5"/>
              </a:rPr>
              <a:t>https://paideiaschool15pta.memberhub.com/store?limit=21&amp;live=true&amp;category=Events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	There is a sign up genius if you would like to make donations such as food and other items.</a:t>
            </a:r>
          </a:p>
          <a:p>
            <a:endParaRPr lang="en-US" dirty="0"/>
          </a:p>
          <a:p>
            <a:r>
              <a:rPr lang="en-US" dirty="0"/>
              <a:t>October 21 – PreK – 1 Fall Festival </a:t>
            </a:r>
          </a:p>
          <a:p>
            <a:r>
              <a:rPr lang="en-US" dirty="0"/>
              <a:t>	</a:t>
            </a:r>
            <a:r>
              <a:rPr lang="en-US" dirty="0" err="1"/>
              <a:t>Tickests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https://paideiaschool15pta.memberhub.com/store?limit=21&amp;live=true&amp;category=Events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2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B70260-1369-4DD2-9775-C7BF76041BF6}"/>
              </a:ext>
            </a:extLst>
          </p:cNvPr>
          <p:cNvSpPr/>
          <p:nvPr/>
        </p:nvSpPr>
        <p:spPr>
          <a:xfrm>
            <a:off x="1019759" y="1224454"/>
            <a:ext cx="8506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What’s Happening in 2022-23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B6C11-808F-4962-B141-EB0BAB1975B1}"/>
              </a:ext>
            </a:extLst>
          </p:cNvPr>
          <p:cNvSpPr/>
          <p:nvPr/>
        </p:nvSpPr>
        <p:spPr>
          <a:xfrm>
            <a:off x="600364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3C534F-A1DA-6A21-6B6E-49C3CF748122}"/>
              </a:ext>
            </a:extLst>
          </p:cNvPr>
          <p:cNvSpPr txBox="1"/>
          <p:nvPr/>
        </p:nvSpPr>
        <p:spPr>
          <a:xfrm>
            <a:off x="550507" y="2147784"/>
            <a:ext cx="113273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October 18 School Pictures grades PreK to 7.  </a:t>
            </a:r>
          </a:p>
          <a:p>
            <a:r>
              <a:rPr lang="en-US" dirty="0"/>
              <a:t>October 26-28 Fall Book Fair</a:t>
            </a:r>
          </a:p>
          <a:p>
            <a:r>
              <a:rPr lang="en-US" dirty="0"/>
              <a:t>October 29 – Trunk r Treat</a:t>
            </a:r>
          </a:p>
          <a:p>
            <a:r>
              <a:rPr lang="en-US" dirty="0"/>
              <a:t>	Tickets can be purchased here: 	</a:t>
            </a:r>
            <a:r>
              <a:rPr lang="en-US" dirty="0">
                <a:hlinkClick r:id="rId4"/>
              </a:rPr>
              <a:t>https://paideiaschool15pta.memberhub.com/store?limit=21&amp;live=true&amp;category=Events</a:t>
            </a:r>
            <a:endParaRPr lang="en-US" dirty="0"/>
          </a:p>
          <a:p>
            <a:r>
              <a:rPr lang="en-US" dirty="0"/>
              <a:t>November 16 – 8</a:t>
            </a:r>
            <a:r>
              <a:rPr lang="en-US" baseline="30000" dirty="0"/>
              <a:t>th</a:t>
            </a:r>
            <a:r>
              <a:rPr lang="en-US" dirty="0"/>
              <a:t> Grade Pictures</a:t>
            </a:r>
          </a:p>
          <a:p>
            <a:r>
              <a:rPr lang="en-US" dirty="0"/>
              <a:t>December 15 – Makeups/Siblings/ Retakes</a:t>
            </a:r>
          </a:p>
          <a:p>
            <a:r>
              <a:rPr lang="en-US" dirty="0"/>
              <a:t>January 15 – Ice Skating Party at Murrays (3:30 PM – 5:30 PM)</a:t>
            </a:r>
          </a:p>
          <a:p>
            <a:r>
              <a:rPr lang="en-US" dirty="0"/>
              <a:t>April 28 – Big/Small Dance at </a:t>
            </a:r>
            <a:r>
              <a:rPr lang="en-US" dirty="0" err="1"/>
              <a:t>Dunwoodie</a:t>
            </a:r>
            <a:r>
              <a:rPr lang="en-US" dirty="0"/>
              <a:t> Golf Course – 6:00PM</a:t>
            </a:r>
          </a:p>
          <a:p>
            <a:endParaRPr lang="en-US" dirty="0"/>
          </a:p>
          <a:p>
            <a:r>
              <a:rPr lang="en-US" dirty="0"/>
              <a:t>Other events to be scheduled</a:t>
            </a:r>
          </a:p>
          <a:p>
            <a:r>
              <a:rPr lang="en-US" dirty="0"/>
              <a:t>-Frozen with Frosty</a:t>
            </a:r>
          </a:p>
          <a:p>
            <a:r>
              <a:rPr lang="en-US" dirty="0"/>
              <a:t>-April Fools Dance</a:t>
            </a:r>
          </a:p>
          <a:p>
            <a:r>
              <a:rPr lang="en-US" dirty="0"/>
              <a:t>-Movie Night</a:t>
            </a:r>
          </a:p>
          <a:p>
            <a:r>
              <a:rPr lang="en-US" dirty="0"/>
              <a:t>-BMX Bike Show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7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B70260-1369-4DD2-9775-C7BF76041BF6}"/>
              </a:ext>
            </a:extLst>
          </p:cNvPr>
          <p:cNvSpPr/>
          <p:nvPr/>
        </p:nvSpPr>
        <p:spPr>
          <a:xfrm>
            <a:off x="3371045" y="1224454"/>
            <a:ext cx="38042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Other Things</a:t>
            </a: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B6C11-808F-4962-B141-EB0BAB1975B1}"/>
              </a:ext>
            </a:extLst>
          </p:cNvPr>
          <p:cNvSpPr/>
          <p:nvPr/>
        </p:nvSpPr>
        <p:spPr>
          <a:xfrm>
            <a:off x="600364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3C534F-A1DA-6A21-6B6E-49C3CF748122}"/>
              </a:ext>
            </a:extLst>
          </p:cNvPr>
          <p:cNvSpPr txBox="1"/>
          <p:nvPr/>
        </p:nvSpPr>
        <p:spPr>
          <a:xfrm>
            <a:off x="550507" y="2147784"/>
            <a:ext cx="11327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7BBD4-B097-E1A9-8C1C-136CAE8F23CB}"/>
              </a:ext>
            </a:extLst>
          </p:cNvPr>
          <p:cNvSpPr txBox="1"/>
          <p:nvPr/>
        </p:nvSpPr>
        <p:spPr>
          <a:xfrm>
            <a:off x="1771650" y="2705100"/>
            <a:ext cx="57084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Wrapping Paper and Christmas Cookie Sale</a:t>
            </a:r>
          </a:p>
          <a:p>
            <a:r>
              <a:rPr lang="en-US" dirty="0"/>
              <a:t>Kids Dental Presentation is back grades PRK to 1 (February)</a:t>
            </a:r>
          </a:p>
          <a:p>
            <a:r>
              <a:rPr lang="en-US" dirty="0"/>
              <a:t>Ms. Sheila – dramatic actress is back grades 5-8</a:t>
            </a:r>
          </a:p>
          <a:p>
            <a:r>
              <a:rPr lang="en-US" dirty="0"/>
              <a:t>March Book Fair</a:t>
            </a:r>
          </a:p>
          <a:p>
            <a:r>
              <a:rPr lang="en-US" dirty="0"/>
              <a:t>Holiday Fair in December</a:t>
            </a:r>
          </a:p>
          <a:p>
            <a:r>
              <a:rPr lang="en-US" dirty="0"/>
              <a:t>May Book Fair</a:t>
            </a:r>
          </a:p>
          <a:p>
            <a:r>
              <a:rPr lang="en-US" dirty="0"/>
              <a:t>Spring Popcorn Sale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3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B70260-1369-4DD2-9775-C7BF76041BF6}"/>
              </a:ext>
            </a:extLst>
          </p:cNvPr>
          <p:cNvSpPr/>
          <p:nvPr/>
        </p:nvSpPr>
        <p:spPr>
          <a:xfrm>
            <a:off x="3622864" y="2979160"/>
            <a:ext cx="4557915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Any Questions?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B6C11-808F-4962-B141-EB0BAB1975B1}"/>
              </a:ext>
            </a:extLst>
          </p:cNvPr>
          <p:cNvSpPr/>
          <p:nvPr/>
        </p:nvSpPr>
        <p:spPr>
          <a:xfrm>
            <a:off x="600364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7BBD4-B097-E1A9-8C1C-136CAE8F23CB}"/>
              </a:ext>
            </a:extLst>
          </p:cNvPr>
          <p:cNvSpPr txBox="1"/>
          <p:nvPr/>
        </p:nvSpPr>
        <p:spPr>
          <a:xfrm>
            <a:off x="1771650" y="27051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9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96BAE7-CBC8-42F3-ACC8-8C97F197C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9" y="136670"/>
            <a:ext cx="1155577" cy="10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D32BF4-5C04-45DA-B13F-6054BE7BF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967" y="136670"/>
            <a:ext cx="2168694" cy="1471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1D074-F7FE-46C9-8197-1CB350DCDF7C}"/>
              </a:ext>
            </a:extLst>
          </p:cNvPr>
          <p:cNvSpPr/>
          <p:nvPr/>
        </p:nvSpPr>
        <p:spPr>
          <a:xfrm>
            <a:off x="1560523" y="639095"/>
            <a:ext cx="8797601" cy="52629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</a:t>
            </a: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you need to reach us we are available at the email below.</a:t>
            </a: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linkClick r:id="rId4"/>
            </a:endParaRP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4"/>
              </a:rPr>
              <a:t>paideia15pta@paideia15pta.onmicrosoft.com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423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391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Richardson</dc:creator>
  <cp:lastModifiedBy>John Richardson</cp:lastModifiedBy>
  <cp:revision>11</cp:revision>
  <dcterms:created xsi:type="dcterms:W3CDTF">2021-09-21T19:45:32Z</dcterms:created>
  <dcterms:modified xsi:type="dcterms:W3CDTF">2022-10-06T20:45:06Z</dcterms:modified>
</cp:coreProperties>
</file>