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34"/>
    <p:restoredTop sz="94626"/>
  </p:normalViewPr>
  <p:slideViewPr>
    <p:cSldViewPr snapToGrid="0" snapToObjects="1">
      <p:cViewPr varScale="1">
        <p:scale>
          <a:sx n="56" d="100"/>
          <a:sy n="56" d="100"/>
        </p:scale>
        <p:origin x="2357" y="58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FA2CA-C555-504B-837C-7B824BA34560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7F71A-840C-104C-8CF9-3F155253D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C7F71A-840C-104C-8CF9-3F155253D9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9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7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9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0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4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5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1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8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1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2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3AC81-A900-3C4D-9ED6-4D8B769C9F5D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255FB-6535-354C-B77E-241194BE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8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ditable welcome letters-page-00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D62A52F-0542-D24B-A94B-C1CFD7F46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86" y="2538976"/>
            <a:ext cx="6811028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Shake it Off Chunky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Supplies</a:t>
            </a:r>
            <a:endParaRPr kumimoji="0" lang="en-US" altLang="en-US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Shake it Off Chunky" panose="02000000000000000000" pitchFamily="2" charset="77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All children need a backpack to transport their belongings to and from school. The backpack should be big enough to fit a full-size folder. </a:t>
            </a:r>
          </a:p>
          <a:p>
            <a:pPr lvl="0" algn="ctr" defTabSz="914400"/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Neatly Printed Spaced" panose="02000506000000020003" pitchFamily="2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2 Primary Dotted-Line Journals (Top part drawing and bottom part with lines)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Neatly Printed Spaced" panose="02000506000000020003" pitchFamily="2" charset="7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4 Durable plastic pocket folders (1 yellow, 1 red, 1 blue, and 1 green in color)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Neatly Printed Spaced" panose="02000506000000020003" pitchFamily="2" charset="7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4 Boxes of Crayons (24 count) (keep one box at home for homework)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Neatly Printed Spaced" panose="02000506000000020003" pitchFamily="2" charset="7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8 Glue Sticks (keep two glue sticks at home for homework)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G Neatly Printed Spaced" panose="02000506000000020003" pitchFamily="2" charset="7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2 Box of Crayola Markers (8 count)</a:t>
            </a:r>
          </a:p>
          <a:p>
            <a:pPr lvl="0" defTabSz="914400"/>
            <a:r>
              <a:rPr lang="en-US" altLang="en-US" sz="160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*2 </a:t>
            </a: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Boxes of #2 </a:t>
            </a:r>
            <a:r>
              <a:rPr lang="en-US" altLang="en-US" sz="1600" u="sng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sharpened</a:t>
            </a: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pencils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1 Pair of child scissors (rounded tip) (keep at home for homework)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3 Packages of Dry Erase Markers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1 Package of Play-Doh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2 Boxes of Tissues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2 Box of Ziploc Bags (Boys: Quart Size, Girls: Gallon Size)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3 Paper Towel Rolls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3 Packages of Clorox Wipes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2 Packages of Baby Wipes</a:t>
            </a:r>
            <a:endParaRPr lang="en-US" altLang="en-US" sz="1600" dirty="0">
              <a:latin typeface="KG Neatly Printed Spaced" panose="02000506000000020003" pitchFamily="2" charset="77"/>
            </a:endParaRP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2 Purell Hand Sanitizer (Pump only)</a:t>
            </a: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2  Antibacterial soap</a:t>
            </a: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</a:rPr>
              <a:t>Headphones for computer center. (Label with your child’s name)</a:t>
            </a:r>
          </a:p>
          <a:p>
            <a:pPr lvl="0" defTabSz="914400">
              <a:buFontTx/>
              <a:buChar char="•"/>
            </a:pPr>
            <a:r>
              <a:rPr lang="en-US" altLang="en-US" sz="1600" dirty="0">
                <a:latin typeface="KG Neatly Printed Spaced" panose="02000506000000020003" pitchFamily="2" charset="77"/>
              </a:rPr>
              <a:t>Plastic pencil box</a:t>
            </a:r>
          </a:p>
          <a:p>
            <a:pPr lvl="0" defTabSz="914400"/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A change of clothing, including underwear &amp; socks is required. </a:t>
            </a:r>
            <a:b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Please make sure to label all clothing materials and place them </a:t>
            </a:r>
            <a:b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1600" dirty="0">
                <a:latin typeface="KG Neatly Printed Spaced" panose="02000506000000020003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inside of a Ziploc bag that is safe and secure.</a:t>
            </a:r>
          </a:p>
          <a:p>
            <a:pPr lvl="0" defTabSz="914400"/>
            <a:r>
              <a:rPr lang="en-US" altLang="en-US" sz="1600" dirty="0">
                <a:latin typeface="KG Neatly Printed Spaced" panose="02000506000000020003" pitchFamily="2" charset="77"/>
                <a:cs typeface="Times New Roman" panose="02020603050405020304" pitchFamily="18" charset="0"/>
              </a:rPr>
              <a:t>				</a:t>
            </a:r>
            <a:r>
              <a:rPr lang="en-US" altLang="en-US" sz="1600" b="1" dirty="0">
                <a:latin typeface="KG Neatly Printed Spaced" panose="02000506000000020003" pitchFamily="2" charset="77"/>
                <a:cs typeface="Times New Roman" panose="02020603050405020304" pitchFamily="18" charset="0"/>
              </a:rPr>
              <a:t>LABEL EVERYTHING</a:t>
            </a:r>
            <a:r>
              <a:rPr lang="en-US" altLang="en-US" sz="1600" dirty="0">
                <a:latin typeface="KG Neatly Printed Spaced" panose="02000506000000020003" pitchFamily="2" charset="77"/>
                <a:cs typeface="Times New Roman" panose="02020603050405020304" pitchFamily="18" charset="0"/>
              </a:rPr>
              <a:t>, thank you.</a:t>
            </a:r>
            <a:endParaRPr lang="en-US" altLang="en-US" sz="1600" dirty="0">
              <a:latin typeface="KG Neatly Printed Spaced" panose="02000506000000020003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755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247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KG Neatly Printed Spaced</vt:lpstr>
      <vt:lpstr>KG Shake it Off Chunky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Earl</dc:creator>
  <cp:lastModifiedBy>ALBANO-SPRECKMAN, DANA</cp:lastModifiedBy>
  <cp:revision>17</cp:revision>
  <cp:lastPrinted>2021-09-02T00:09:44Z</cp:lastPrinted>
  <dcterms:created xsi:type="dcterms:W3CDTF">2019-07-01T21:05:18Z</dcterms:created>
  <dcterms:modified xsi:type="dcterms:W3CDTF">2022-09-01T14:59:02Z</dcterms:modified>
</cp:coreProperties>
</file>