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54"/>
  </p:notesMasterIdLst>
  <p:sldIdLst>
    <p:sldId id="256" r:id="rId2"/>
    <p:sldId id="261" r:id="rId3"/>
    <p:sldId id="267" r:id="rId4"/>
    <p:sldId id="276" r:id="rId5"/>
    <p:sldId id="278" r:id="rId6"/>
    <p:sldId id="300" r:id="rId7"/>
    <p:sldId id="299" r:id="rId8"/>
    <p:sldId id="325" r:id="rId9"/>
    <p:sldId id="257" r:id="rId10"/>
    <p:sldId id="259" r:id="rId11"/>
    <p:sldId id="324" r:id="rId12"/>
    <p:sldId id="308" r:id="rId13"/>
    <p:sldId id="301" r:id="rId14"/>
    <p:sldId id="303" r:id="rId15"/>
    <p:sldId id="305" r:id="rId16"/>
    <p:sldId id="307" r:id="rId17"/>
    <p:sldId id="260" r:id="rId18"/>
    <p:sldId id="263" r:id="rId19"/>
    <p:sldId id="322" r:id="rId20"/>
    <p:sldId id="264" r:id="rId21"/>
    <p:sldId id="265" r:id="rId22"/>
    <p:sldId id="326" r:id="rId23"/>
    <p:sldId id="266" r:id="rId24"/>
    <p:sldId id="268" r:id="rId25"/>
    <p:sldId id="269" r:id="rId26"/>
    <p:sldId id="270" r:id="rId27"/>
    <p:sldId id="323" r:id="rId28"/>
    <p:sldId id="271" r:id="rId29"/>
    <p:sldId id="272" r:id="rId30"/>
    <p:sldId id="274" r:id="rId31"/>
    <p:sldId id="280" r:id="rId32"/>
    <p:sldId id="281" r:id="rId33"/>
    <p:sldId id="283" r:id="rId34"/>
    <p:sldId id="282" r:id="rId35"/>
    <p:sldId id="286" r:id="rId36"/>
    <p:sldId id="289" r:id="rId37"/>
    <p:sldId id="284" r:id="rId38"/>
    <p:sldId id="295" r:id="rId39"/>
    <p:sldId id="290" r:id="rId40"/>
    <p:sldId id="291" r:id="rId41"/>
    <p:sldId id="292" r:id="rId42"/>
    <p:sldId id="293" r:id="rId43"/>
    <p:sldId id="297" r:id="rId44"/>
    <p:sldId id="309" r:id="rId45"/>
    <p:sldId id="314" r:id="rId46"/>
    <p:sldId id="311" r:id="rId47"/>
    <p:sldId id="312" r:id="rId48"/>
    <p:sldId id="316" r:id="rId49"/>
    <p:sldId id="318" r:id="rId50"/>
    <p:sldId id="319" r:id="rId51"/>
    <p:sldId id="320" r:id="rId52"/>
    <p:sldId id="32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18"/>
    <p:restoredTop sz="94683"/>
  </p:normalViewPr>
  <p:slideViewPr>
    <p:cSldViewPr snapToGrid="0" snapToObjects="1">
      <p:cViewPr>
        <p:scale>
          <a:sx n="81" d="100"/>
          <a:sy n="81" d="100"/>
        </p:scale>
        <p:origin x="-90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1E31B-DBDA-A940-9370-30B3DB090FAC}"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B21FD-42BD-3848-9FF0-60336BDED453}" type="slidenum">
              <a:rPr lang="en-US" smtClean="0"/>
              <a:t>‹#›</a:t>
            </a:fld>
            <a:endParaRPr lang="en-US"/>
          </a:p>
        </p:txBody>
      </p:sp>
    </p:spTree>
    <p:extLst>
      <p:ext uri="{BB962C8B-B14F-4D97-AF65-F5344CB8AC3E}">
        <p14:creationId xmlns:p14="http://schemas.microsoft.com/office/powerpoint/2010/main" val="191419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01873DE0-703C-A247-8559-19380BAB094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DF587-F1BF-3443-BA93-84D5EB48EFF9}"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DF587-F1BF-3443-BA93-84D5EB48EFF9}"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DDF587-F1BF-3443-BA93-84D5EB48EFF9}"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DDF587-F1BF-3443-BA93-84D5EB48EFF9}"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DDF587-F1BF-3443-BA93-84D5EB48EFF9}"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CDDF587-F1BF-3443-BA93-84D5EB48EFF9}"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DF587-F1BF-3443-BA93-84D5EB48EFF9}"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DF587-F1BF-3443-BA93-84D5EB48EFF9}"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73DE0-703C-A247-8559-19380BAB09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DDF587-F1BF-3443-BA93-84D5EB48EFF9}" type="datetimeFigureOut">
              <a:rPr lang="en-US" smtClean="0"/>
              <a:t>9/13/2018</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873DE0-703C-A247-8559-19380BAB0943}" type="slidenum">
              <a:rPr lang="en-US" smtClean="0"/>
              <a:t>‹#›</a:t>
            </a:fld>
            <a:endParaRPr lang="en-US"/>
          </a:p>
        </p:txBody>
      </p:sp>
    </p:spTree>
    <p:extLst>
      <p:ext uri="{BB962C8B-B14F-4D97-AF65-F5344CB8AC3E}">
        <p14:creationId xmlns:p14="http://schemas.microsoft.com/office/powerpoint/2010/main" val="208223614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tags" Target="../tags/tag115.xml"/><Relationship Id="rId3" Type="http://schemas.openxmlformats.org/officeDocument/2006/relationships/tags" Target="../tags/tag92.xml"/><Relationship Id="rId21" Type="http://schemas.openxmlformats.org/officeDocument/2006/relationships/tags" Target="../tags/tag110.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tags" Target="../tags/tag114.xml"/><Relationship Id="rId33" Type="http://schemas.openxmlformats.org/officeDocument/2006/relationships/slideLayout" Target="../slideLayouts/slideLayout2.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29" Type="http://schemas.openxmlformats.org/officeDocument/2006/relationships/tags" Target="../tags/tag118.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tags" Target="../tags/tag113.xml"/><Relationship Id="rId32" Type="http://schemas.openxmlformats.org/officeDocument/2006/relationships/tags" Target="../tags/tag121.xml"/><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tags" Target="../tags/tag117.xml"/><Relationship Id="rId10" Type="http://schemas.openxmlformats.org/officeDocument/2006/relationships/tags" Target="../tags/tag99.xml"/><Relationship Id="rId19" Type="http://schemas.openxmlformats.org/officeDocument/2006/relationships/tags" Target="../tags/tag108.xml"/><Relationship Id="rId31" Type="http://schemas.openxmlformats.org/officeDocument/2006/relationships/tags" Target="../tags/tag120.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tags" Target="../tags/tag116.xml"/><Relationship Id="rId30" Type="http://schemas.openxmlformats.org/officeDocument/2006/relationships/tags" Target="../tags/tag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9.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tags" Target="../tags/tag161.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tags" Target="../tags/tag164.xml"/><Relationship Id="rId47" Type="http://schemas.openxmlformats.org/officeDocument/2006/relationships/tags" Target="../tags/tag169.xml"/><Relationship Id="rId50" Type="http://schemas.openxmlformats.org/officeDocument/2006/relationships/tags" Target="../tags/tag172.xml"/><Relationship Id="rId55" Type="http://schemas.openxmlformats.org/officeDocument/2006/relationships/tags" Target="../tags/tag177.xml"/><Relationship Id="rId63" Type="http://schemas.openxmlformats.org/officeDocument/2006/relationships/tags" Target="../tags/tag185.xml"/><Relationship Id="rId68" Type="http://schemas.openxmlformats.org/officeDocument/2006/relationships/slideLayout" Target="../slideLayouts/slideLayout2.xml"/><Relationship Id="rId7" Type="http://schemas.openxmlformats.org/officeDocument/2006/relationships/tags" Target="../tags/tag129.xml"/><Relationship Id="rId2" Type="http://schemas.openxmlformats.org/officeDocument/2006/relationships/tags" Target="../tags/tag124.xml"/><Relationship Id="rId16" Type="http://schemas.openxmlformats.org/officeDocument/2006/relationships/tags" Target="../tags/tag138.xml"/><Relationship Id="rId29" Type="http://schemas.openxmlformats.org/officeDocument/2006/relationships/tags" Target="../tags/tag151.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tags" Target="../tags/tag162.xml"/><Relationship Id="rId45" Type="http://schemas.openxmlformats.org/officeDocument/2006/relationships/tags" Target="../tags/tag167.xml"/><Relationship Id="rId53" Type="http://schemas.openxmlformats.org/officeDocument/2006/relationships/tags" Target="../tags/tag175.xml"/><Relationship Id="rId58" Type="http://schemas.openxmlformats.org/officeDocument/2006/relationships/tags" Target="../tags/tag180.xml"/><Relationship Id="rId66" Type="http://schemas.openxmlformats.org/officeDocument/2006/relationships/tags" Target="../tags/tag188.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49" Type="http://schemas.openxmlformats.org/officeDocument/2006/relationships/tags" Target="../tags/tag171.xml"/><Relationship Id="rId57" Type="http://schemas.openxmlformats.org/officeDocument/2006/relationships/tags" Target="../tags/tag179.xml"/><Relationship Id="rId61" Type="http://schemas.openxmlformats.org/officeDocument/2006/relationships/tags" Target="../tags/tag183.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tags" Target="../tags/tag166.xml"/><Relationship Id="rId52" Type="http://schemas.openxmlformats.org/officeDocument/2006/relationships/tags" Target="../tags/tag174.xml"/><Relationship Id="rId60" Type="http://schemas.openxmlformats.org/officeDocument/2006/relationships/tags" Target="../tags/tag182.xml"/><Relationship Id="rId65" Type="http://schemas.openxmlformats.org/officeDocument/2006/relationships/tags" Target="../tags/tag187.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tags" Target="../tags/tag165.xml"/><Relationship Id="rId48" Type="http://schemas.openxmlformats.org/officeDocument/2006/relationships/tags" Target="../tags/tag170.xml"/><Relationship Id="rId56" Type="http://schemas.openxmlformats.org/officeDocument/2006/relationships/tags" Target="../tags/tag178.xml"/><Relationship Id="rId64" Type="http://schemas.openxmlformats.org/officeDocument/2006/relationships/tags" Target="../tags/tag186.xml"/><Relationship Id="rId8" Type="http://schemas.openxmlformats.org/officeDocument/2006/relationships/tags" Target="../tags/tag130.xml"/><Relationship Id="rId51" Type="http://schemas.openxmlformats.org/officeDocument/2006/relationships/tags" Target="../tags/tag173.xml"/><Relationship Id="rId3" Type="http://schemas.openxmlformats.org/officeDocument/2006/relationships/tags" Target="../tags/tag125.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tags" Target="../tags/tag160.xml"/><Relationship Id="rId46" Type="http://schemas.openxmlformats.org/officeDocument/2006/relationships/tags" Target="../tags/tag168.xml"/><Relationship Id="rId59" Type="http://schemas.openxmlformats.org/officeDocument/2006/relationships/tags" Target="../tags/tag181.xml"/><Relationship Id="rId67" Type="http://schemas.openxmlformats.org/officeDocument/2006/relationships/tags" Target="../tags/tag189.xml"/><Relationship Id="rId20" Type="http://schemas.openxmlformats.org/officeDocument/2006/relationships/tags" Target="../tags/tag142.xml"/><Relationship Id="rId41" Type="http://schemas.openxmlformats.org/officeDocument/2006/relationships/tags" Target="../tags/tag163.xml"/><Relationship Id="rId54" Type="http://schemas.openxmlformats.org/officeDocument/2006/relationships/tags" Target="../tags/tag176.xml"/><Relationship Id="rId62" Type="http://schemas.openxmlformats.org/officeDocument/2006/relationships/tags" Target="../tags/tag1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tags" Target="../tags/tag215.xml"/><Relationship Id="rId117" Type="http://schemas.openxmlformats.org/officeDocument/2006/relationships/tags" Target="../tags/tag306.xml"/><Relationship Id="rId21" Type="http://schemas.openxmlformats.org/officeDocument/2006/relationships/tags" Target="../tags/tag210.xml"/><Relationship Id="rId42" Type="http://schemas.openxmlformats.org/officeDocument/2006/relationships/tags" Target="../tags/tag231.xml"/><Relationship Id="rId47" Type="http://schemas.openxmlformats.org/officeDocument/2006/relationships/tags" Target="../tags/tag236.xml"/><Relationship Id="rId63" Type="http://schemas.openxmlformats.org/officeDocument/2006/relationships/tags" Target="../tags/tag252.xml"/><Relationship Id="rId68" Type="http://schemas.openxmlformats.org/officeDocument/2006/relationships/tags" Target="../tags/tag257.xml"/><Relationship Id="rId84" Type="http://schemas.openxmlformats.org/officeDocument/2006/relationships/tags" Target="../tags/tag273.xml"/><Relationship Id="rId89" Type="http://schemas.openxmlformats.org/officeDocument/2006/relationships/tags" Target="../tags/tag278.xml"/><Relationship Id="rId112" Type="http://schemas.openxmlformats.org/officeDocument/2006/relationships/tags" Target="../tags/tag301.xml"/><Relationship Id="rId133" Type="http://schemas.openxmlformats.org/officeDocument/2006/relationships/tags" Target="../tags/tag322.xml"/><Relationship Id="rId138" Type="http://schemas.openxmlformats.org/officeDocument/2006/relationships/tags" Target="../tags/tag327.xml"/><Relationship Id="rId154" Type="http://schemas.openxmlformats.org/officeDocument/2006/relationships/tags" Target="../tags/tag343.xml"/><Relationship Id="rId159" Type="http://schemas.openxmlformats.org/officeDocument/2006/relationships/tags" Target="../tags/tag348.xml"/><Relationship Id="rId16" Type="http://schemas.openxmlformats.org/officeDocument/2006/relationships/tags" Target="../tags/tag205.xml"/><Relationship Id="rId107" Type="http://schemas.openxmlformats.org/officeDocument/2006/relationships/tags" Target="../tags/tag296.xml"/><Relationship Id="rId11" Type="http://schemas.openxmlformats.org/officeDocument/2006/relationships/tags" Target="../tags/tag200.xml"/><Relationship Id="rId32" Type="http://schemas.openxmlformats.org/officeDocument/2006/relationships/tags" Target="../tags/tag221.xml"/><Relationship Id="rId37" Type="http://schemas.openxmlformats.org/officeDocument/2006/relationships/tags" Target="../tags/tag226.xml"/><Relationship Id="rId53" Type="http://schemas.openxmlformats.org/officeDocument/2006/relationships/tags" Target="../tags/tag242.xml"/><Relationship Id="rId58" Type="http://schemas.openxmlformats.org/officeDocument/2006/relationships/tags" Target="../tags/tag247.xml"/><Relationship Id="rId74" Type="http://schemas.openxmlformats.org/officeDocument/2006/relationships/tags" Target="../tags/tag263.xml"/><Relationship Id="rId79" Type="http://schemas.openxmlformats.org/officeDocument/2006/relationships/tags" Target="../tags/tag268.xml"/><Relationship Id="rId102" Type="http://schemas.openxmlformats.org/officeDocument/2006/relationships/tags" Target="../tags/tag291.xml"/><Relationship Id="rId123" Type="http://schemas.openxmlformats.org/officeDocument/2006/relationships/tags" Target="../tags/tag312.xml"/><Relationship Id="rId128" Type="http://schemas.openxmlformats.org/officeDocument/2006/relationships/tags" Target="../tags/tag317.xml"/><Relationship Id="rId144" Type="http://schemas.openxmlformats.org/officeDocument/2006/relationships/tags" Target="../tags/tag333.xml"/><Relationship Id="rId149" Type="http://schemas.openxmlformats.org/officeDocument/2006/relationships/tags" Target="../tags/tag338.xml"/><Relationship Id="rId5" Type="http://schemas.openxmlformats.org/officeDocument/2006/relationships/tags" Target="../tags/tag194.xml"/><Relationship Id="rId90" Type="http://schemas.openxmlformats.org/officeDocument/2006/relationships/tags" Target="../tags/tag279.xml"/><Relationship Id="rId95" Type="http://schemas.openxmlformats.org/officeDocument/2006/relationships/tags" Target="../tags/tag284.xml"/><Relationship Id="rId160" Type="http://schemas.openxmlformats.org/officeDocument/2006/relationships/tags" Target="../tags/tag349.xml"/><Relationship Id="rId165" Type="http://schemas.openxmlformats.org/officeDocument/2006/relationships/tags" Target="../tags/tag354.xml"/><Relationship Id="rId22" Type="http://schemas.openxmlformats.org/officeDocument/2006/relationships/tags" Target="../tags/tag211.xml"/><Relationship Id="rId27" Type="http://schemas.openxmlformats.org/officeDocument/2006/relationships/tags" Target="../tags/tag216.xml"/><Relationship Id="rId43" Type="http://schemas.openxmlformats.org/officeDocument/2006/relationships/tags" Target="../tags/tag232.xml"/><Relationship Id="rId48" Type="http://schemas.openxmlformats.org/officeDocument/2006/relationships/tags" Target="../tags/tag237.xml"/><Relationship Id="rId64" Type="http://schemas.openxmlformats.org/officeDocument/2006/relationships/tags" Target="../tags/tag253.xml"/><Relationship Id="rId69" Type="http://schemas.openxmlformats.org/officeDocument/2006/relationships/tags" Target="../tags/tag258.xml"/><Relationship Id="rId113" Type="http://schemas.openxmlformats.org/officeDocument/2006/relationships/tags" Target="../tags/tag302.xml"/><Relationship Id="rId118" Type="http://schemas.openxmlformats.org/officeDocument/2006/relationships/tags" Target="../tags/tag307.xml"/><Relationship Id="rId134" Type="http://schemas.openxmlformats.org/officeDocument/2006/relationships/tags" Target="../tags/tag323.xml"/><Relationship Id="rId139" Type="http://schemas.openxmlformats.org/officeDocument/2006/relationships/tags" Target="../tags/tag328.xml"/><Relationship Id="rId80" Type="http://schemas.openxmlformats.org/officeDocument/2006/relationships/tags" Target="../tags/tag269.xml"/><Relationship Id="rId85" Type="http://schemas.openxmlformats.org/officeDocument/2006/relationships/tags" Target="../tags/tag274.xml"/><Relationship Id="rId150" Type="http://schemas.openxmlformats.org/officeDocument/2006/relationships/tags" Target="../tags/tag339.xml"/><Relationship Id="rId155" Type="http://schemas.openxmlformats.org/officeDocument/2006/relationships/tags" Target="../tags/tag344.xml"/><Relationship Id="rId12" Type="http://schemas.openxmlformats.org/officeDocument/2006/relationships/tags" Target="../tags/tag201.xml"/><Relationship Id="rId17" Type="http://schemas.openxmlformats.org/officeDocument/2006/relationships/tags" Target="../tags/tag206.xml"/><Relationship Id="rId33" Type="http://schemas.openxmlformats.org/officeDocument/2006/relationships/tags" Target="../tags/tag222.xml"/><Relationship Id="rId38" Type="http://schemas.openxmlformats.org/officeDocument/2006/relationships/tags" Target="../tags/tag227.xml"/><Relationship Id="rId59" Type="http://schemas.openxmlformats.org/officeDocument/2006/relationships/tags" Target="../tags/tag248.xml"/><Relationship Id="rId103" Type="http://schemas.openxmlformats.org/officeDocument/2006/relationships/tags" Target="../tags/tag292.xml"/><Relationship Id="rId108" Type="http://schemas.openxmlformats.org/officeDocument/2006/relationships/tags" Target="../tags/tag297.xml"/><Relationship Id="rId124" Type="http://schemas.openxmlformats.org/officeDocument/2006/relationships/tags" Target="../tags/tag313.xml"/><Relationship Id="rId129" Type="http://schemas.openxmlformats.org/officeDocument/2006/relationships/tags" Target="../tags/tag318.xml"/><Relationship Id="rId54" Type="http://schemas.openxmlformats.org/officeDocument/2006/relationships/tags" Target="../tags/tag243.xml"/><Relationship Id="rId70" Type="http://schemas.openxmlformats.org/officeDocument/2006/relationships/tags" Target="../tags/tag259.xml"/><Relationship Id="rId75" Type="http://schemas.openxmlformats.org/officeDocument/2006/relationships/tags" Target="../tags/tag264.xml"/><Relationship Id="rId91" Type="http://schemas.openxmlformats.org/officeDocument/2006/relationships/tags" Target="../tags/tag280.xml"/><Relationship Id="rId96" Type="http://schemas.openxmlformats.org/officeDocument/2006/relationships/tags" Target="../tags/tag285.xml"/><Relationship Id="rId140" Type="http://schemas.openxmlformats.org/officeDocument/2006/relationships/tags" Target="../tags/tag329.xml"/><Relationship Id="rId145" Type="http://schemas.openxmlformats.org/officeDocument/2006/relationships/tags" Target="../tags/tag334.xml"/><Relationship Id="rId161" Type="http://schemas.openxmlformats.org/officeDocument/2006/relationships/tags" Target="../tags/tag350.xml"/><Relationship Id="rId166" Type="http://schemas.openxmlformats.org/officeDocument/2006/relationships/tags" Target="../tags/tag355.xml"/><Relationship Id="rId1" Type="http://schemas.openxmlformats.org/officeDocument/2006/relationships/tags" Target="../tags/tag190.xml"/><Relationship Id="rId6" Type="http://schemas.openxmlformats.org/officeDocument/2006/relationships/tags" Target="../tags/tag195.xml"/><Relationship Id="rId15" Type="http://schemas.openxmlformats.org/officeDocument/2006/relationships/tags" Target="../tags/tag204.xml"/><Relationship Id="rId23" Type="http://schemas.openxmlformats.org/officeDocument/2006/relationships/tags" Target="../tags/tag212.xml"/><Relationship Id="rId28" Type="http://schemas.openxmlformats.org/officeDocument/2006/relationships/tags" Target="../tags/tag217.xml"/><Relationship Id="rId36" Type="http://schemas.openxmlformats.org/officeDocument/2006/relationships/tags" Target="../tags/tag225.xml"/><Relationship Id="rId49" Type="http://schemas.openxmlformats.org/officeDocument/2006/relationships/tags" Target="../tags/tag238.xml"/><Relationship Id="rId57" Type="http://schemas.openxmlformats.org/officeDocument/2006/relationships/tags" Target="../tags/tag246.xml"/><Relationship Id="rId106" Type="http://schemas.openxmlformats.org/officeDocument/2006/relationships/tags" Target="../tags/tag295.xml"/><Relationship Id="rId114" Type="http://schemas.openxmlformats.org/officeDocument/2006/relationships/tags" Target="../tags/tag303.xml"/><Relationship Id="rId119" Type="http://schemas.openxmlformats.org/officeDocument/2006/relationships/tags" Target="../tags/tag308.xml"/><Relationship Id="rId127" Type="http://schemas.openxmlformats.org/officeDocument/2006/relationships/tags" Target="../tags/tag316.xml"/><Relationship Id="rId10" Type="http://schemas.openxmlformats.org/officeDocument/2006/relationships/tags" Target="../tags/tag199.xml"/><Relationship Id="rId31" Type="http://schemas.openxmlformats.org/officeDocument/2006/relationships/tags" Target="../tags/tag220.xml"/><Relationship Id="rId44" Type="http://schemas.openxmlformats.org/officeDocument/2006/relationships/tags" Target="../tags/tag233.xml"/><Relationship Id="rId52" Type="http://schemas.openxmlformats.org/officeDocument/2006/relationships/tags" Target="../tags/tag241.xml"/><Relationship Id="rId60" Type="http://schemas.openxmlformats.org/officeDocument/2006/relationships/tags" Target="../tags/tag249.xml"/><Relationship Id="rId65" Type="http://schemas.openxmlformats.org/officeDocument/2006/relationships/tags" Target="../tags/tag254.xml"/><Relationship Id="rId73" Type="http://schemas.openxmlformats.org/officeDocument/2006/relationships/tags" Target="../tags/tag262.xml"/><Relationship Id="rId78" Type="http://schemas.openxmlformats.org/officeDocument/2006/relationships/tags" Target="../tags/tag267.xml"/><Relationship Id="rId81" Type="http://schemas.openxmlformats.org/officeDocument/2006/relationships/tags" Target="../tags/tag270.xml"/><Relationship Id="rId86" Type="http://schemas.openxmlformats.org/officeDocument/2006/relationships/tags" Target="../tags/tag275.xml"/><Relationship Id="rId94" Type="http://schemas.openxmlformats.org/officeDocument/2006/relationships/tags" Target="../tags/tag283.xml"/><Relationship Id="rId99" Type="http://schemas.openxmlformats.org/officeDocument/2006/relationships/tags" Target="../tags/tag288.xml"/><Relationship Id="rId101" Type="http://schemas.openxmlformats.org/officeDocument/2006/relationships/tags" Target="../tags/tag290.xml"/><Relationship Id="rId122" Type="http://schemas.openxmlformats.org/officeDocument/2006/relationships/tags" Target="../tags/tag311.xml"/><Relationship Id="rId130" Type="http://schemas.openxmlformats.org/officeDocument/2006/relationships/tags" Target="../tags/tag319.xml"/><Relationship Id="rId135" Type="http://schemas.openxmlformats.org/officeDocument/2006/relationships/tags" Target="../tags/tag324.xml"/><Relationship Id="rId143" Type="http://schemas.openxmlformats.org/officeDocument/2006/relationships/tags" Target="../tags/tag332.xml"/><Relationship Id="rId148" Type="http://schemas.openxmlformats.org/officeDocument/2006/relationships/tags" Target="../tags/tag337.xml"/><Relationship Id="rId151" Type="http://schemas.openxmlformats.org/officeDocument/2006/relationships/tags" Target="../tags/tag340.xml"/><Relationship Id="rId156" Type="http://schemas.openxmlformats.org/officeDocument/2006/relationships/tags" Target="../tags/tag345.xml"/><Relationship Id="rId164" Type="http://schemas.openxmlformats.org/officeDocument/2006/relationships/tags" Target="../tags/tag353.xml"/><Relationship Id="rId169" Type="http://schemas.openxmlformats.org/officeDocument/2006/relationships/slideLayout" Target="../slideLayouts/slideLayout2.xml"/><Relationship Id="rId4" Type="http://schemas.openxmlformats.org/officeDocument/2006/relationships/tags" Target="../tags/tag193.xml"/><Relationship Id="rId9" Type="http://schemas.openxmlformats.org/officeDocument/2006/relationships/tags" Target="../tags/tag198.xml"/><Relationship Id="rId13" Type="http://schemas.openxmlformats.org/officeDocument/2006/relationships/tags" Target="../tags/tag202.xml"/><Relationship Id="rId18" Type="http://schemas.openxmlformats.org/officeDocument/2006/relationships/tags" Target="../tags/tag207.xml"/><Relationship Id="rId39" Type="http://schemas.openxmlformats.org/officeDocument/2006/relationships/tags" Target="../tags/tag228.xml"/><Relationship Id="rId109" Type="http://schemas.openxmlformats.org/officeDocument/2006/relationships/tags" Target="../tags/tag298.xml"/><Relationship Id="rId34" Type="http://schemas.openxmlformats.org/officeDocument/2006/relationships/tags" Target="../tags/tag223.xml"/><Relationship Id="rId50" Type="http://schemas.openxmlformats.org/officeDocument/2006/relationships/tags" Target="../tags/tag239.xml"/><Relationship Id="rId55" Type="http://schemas.openxmlformats.org/officeDocument/2006/relationships/tags" Target="../tags/tag244.xml"/><Relationship Id="rId76" Type="http://schemas.openxmlformats.org/officeDocument/2006/relationships/tags" Target="../tags/tag265.xml"/><Relationship Id="rId97" Type="http://schemas.openxmlformats.org/officeDocument/2006/relationships/tags" Target="../tags/tag286.xml"/><Relationship Id="rId104" Type="http://schemas.openxmlformats.org/officeDocument/2006/relationships/tags" Target="../tags/tag293.xml"/><Relationship Id="rId120" Type="http://schemas.openxmlformats.org/officeDocument/2006/relationships/tags" Target="../tags/tag309.xml"/><Relationship Id="rId125" Type="http://schemas.openxmlformats.org/officeDocument/2006/relationships/tags" Target="../tags/tag314.xml"/><Relationship Id="rId141" Type="http://schemas.openxmlformats.org/officeDocument/2006/relationships/tags" Target="../tags/tag330.xml"/><Relationship Id="rId146" Type="http://schemas.openxmlformats.org/officeDocument/2006/relationships/tags" Target="../tags/tag335.xml"/><Relationship Id="rId167" Type="http://schemas.openxmlformats.org/officeDocument/2006/relationships/tags" Target="../tags/tag356.xml"/><Relationship Id="rId7" Type="http://schemas.openxmlformats.org/officeDocument/2006/relationships/tags" Target="../tags/tag196.xml"/><Relationship Id="rId71" Type="http://schemas.openxmlformats.org/officeDocument/2006/relationships/tags" Target="../tags/tag260.xml"/><Relationship Id="rId92" Type="http://schemas.openxmlformats.org/officeDocument/2006/relationships/tags" Target="../tags/tag281.xml"/><Relationship Id="rId162" Type="http://schemas.openxmlformats.org/officeDocument/2006/relationships/tags" Target="../tags/tag351.xml"/><Relationship Id="rId2" Type="http://schemas.openxmlformats.org/officeDocument/2006/relationships/tags" Target="../tags/tag191.xml"/><Relationship Id="rId29" Type="http://schemas.openxmlformats.org/officeDocument/2006/relationships/tags" Target="../tags/tag218.xml"/><Relationship Id="rId24" Type="http://schemas.openxmlformats.org/officeDocument/2006/relationships/tags" Target="../tags/tag213.xml"/><Relationship Id="rId40" Type="http://schemas.openxmlformats.org/officeDocument/2006/relationships/tags" Target="../tags/tag229.xml"/><Relationship Id="rId45" Type="http://schemas.openxmlformats.org/officeDocument/2006/relationships/tags" Target="../tags/tag234.xml"/><Relationship Id="rId66" Type="http://schemas.openxmlformats.org/officeDocument/2006/relationships/tags" Target="../tags/tag255.xml"/><Relationship Id="rId87" Type="http://schemas.openxmlformats.org/officeDocument/2006/relationships/tags" Target="../tags/tag276.xml"/><Relationship Id="rId110" Type="http://schemas.openxmlformats.org/officeDocument/2006/relationships/tags" Target="../tags/tag299.xml"/><Relationship Id="rId115" Type="http://schemas.openxmlformats.org/officeDocument/2006/relationships/tags" Target="../tags/tag304.xml"/><Relationship Id="rId131" Type="http://schemas.openxmlformats.org/officeDocument/2006/relationships/tags" Target="../tags/tag320.xml"/><Relationship Id="rId136" Type="http://schemas.openxmlformats.org/officeDocument/2006/relationships/tags" Target="../tags/tag325.xml"/><Relationship Id="rId157" Type="http://schemas.openxmlformats.org/officeDocument/2006/relationships/tags" Target="../tags/tag346.xml"/><Relationship Id="rId61" Type="http://schemas.openxmlformats.org/officeDocument/2006/relationships/tags" Target="../tags/tag250.xml"/><Relationship Id="rId82" Type="http://schemas.openxmlformats.org/officeDocument/2006/relationships/tags" Target="../tags/tag271.xml"/><Relationship Id="rId152" Type="http://schemas.openxmlformats.org/officeDocument/2006/relationships/tags" Target="../tags/tag341.xml"/><Relationship Id="rId19" Type="http://schemas.openxmlformats.org/officeDocument/2006/relationships/tags" Target="../tags/tag208.xml"/><Relationship Id="rId14" Type="http://schemas.openxmlformats.org/officeDocument/2006/relationships/tags" Target="../tags/tag203.xml"/><Relationship Id="rId30" Type="http://schemas.openxmlformats.org/officeDocument/2006/relationships/tags" Target="../tags/tag219.xml"/><Relationship Id="rId35" Type="http://schemas.openxmlformats.org/officeDocument/2006/relationships/tags" Target="../tags/tag224.xml"/><Relationship Id="rId56" Type="http://schemas.openxmlformats.org/officeDocument/2006/relationships/tags" Target="../tags/tag245.xml"/><Relationship Id="rId77" Type="http://schemas.openxmlformats.org/officeDocument/2006/relationships/tags" Target="../tags/tag266.xml"/><Relationship Id="rId100" Type="http://schemas.openxmlformats.org/officeDocument/2006/relationships/tags" Target="../tags/tag289.xml"/><Relationship Id="rId105" Type="http://schemas.openxmlformats.org/officeDocument/2006/relationships/tags" Target="../tags/tag294.xml"/><Relationship Id="rId126" Type="http://schemas.openxmlformats.org/officeDocument/2006/relationships/tags" Target="../tags/tag315.xml"/><Relationship Id="rId147" Type="http://schemas.openxmlformats.org/officeDocument/2006/relationships/tags" Target="../tags/tag336.xml"/><Relationship Id="rId168" Type="http://schemas.openxmlformats.org/officeDocument/2006/relationships/tags" Target="../tags/tag357.xml"/><Relationship Id="rId8" Type="http://schemas.openxmlformats.org/officeDocument/2006/relationships/tags" Target="../tags/tag197.xml"/><Relationship Id="rId51" Type="http://schemas.openxmlformats.org/officeDocument/2006/relationships/tags" Target="../tags/tag240.xml"/><Relationship Id="rId72" Type="http://schemas.openxmlformats.org/officeDocument/2006/relationships/tags" Target="../tags/tag261.xml"/><Relationship Id="rId93" Type="http://schemas.openxmlformats.org/officeDocument/2006/relationships/tags" Target="../tags/tag282.xml"/><Relationship Id="rId98" Type="http://schemas.openxmlformats.org/officeDocument/2006/relationships/tags" Target="../tags/tag287.xml"/><Relationship Id="rId121" Type="http://schemas.openxmlformats.org/officeDocument/2006/relationships/tags" Target="../tags/tag310.xml"/><Relationship Id="rId142" Type="http://schemas.openxmlformats.org/officeDocument/2006/relationships/tags" Target="../tags/tag331.xml"/><Relationship Id="rId163" Type="http://schemas.openxmlformats.org/officeDocument/2006/relationships/tags" Target="../tags/tag352.xml"/><Relationship Id="rId3" Type="http://schemas.openxmlformats.org/officeDocument/2006/relationships/tags" Target="../tags/tag192.xml"/><Relationship Id="rId25" Type="http://schemas.openxmlformats.org/officeDocument/2006/relationships/tags" Target="../tags/tag214.xml"/><Relationship Id="rId46" Type="http://schemas.openxmlformats.org/officeDocument/2006/relationships/tags" Target="../tags/tag235.xml"/><Relationship Id="rId67" Type="http://schemas.openxmlformats.org/officeDocument/2006/relationships/tags" Target="../tags/tag256.xml"/><Relationship Id="rId116" Type="http://schemas.openxmlformats.org/officeDocument/2006/relationships/tags" Target="../tags/tag305.xml"/><Relationship Id="rId137" Type="http://schemas.openxmlformats.org/officeDocument/2006/relationships/tags" Target="../tags/tag326.xml"/><Relationship Id="rId158" Type="http://schemas.openxmlformats.org/officeDocument/2006/relationships/tags" Target="../tags/tag347.xml"/><Relationship Id="rId20" Type="http://schemas.openxmlformats.org/officeDocument/2006/relationships/tags" Target="../tags/tag209.xml"/><Relationship Id="rId41" Type="http://schemas.openxmlformats.org/officeDocument/2006/relationships/tags" Target="../tags/tag230.xml"/><Relationship Id="rId62" Type="http://schemas.openxmlformats.org/officeDocument/2006/relationships/tags" Target="../tags/tag251.xml"/><Relationship Id="rId83" Type="http://schemas.openxmlformats.org/officeDocument/2006/relationships/tags" Target="../tags/tag272.xml"/><Relationship Id="rId88" Type="http://schemas.openxmlformats.org/officeDocument/2006/relationships/tags" Target="../tags/tag277.xml"/><Relationship Id="rId111" Type="http://schemas.openxmlformats.org/officeDocument/2006/relationships/tags" Target="../tags/tag300.xml"/><Relationship Id="rId132" Type="http://schemas.openxmlformats.org/officeDocument/2006/relationships/tags" Target="../tags/tag321.xml"/><Relationship Id="rId153" Type="http://schemas.openxmlformats.org/officeDocument/2006/relationships/tags" Target="../tags/tag342.xml"/></Relationships>
</file>

<file path=ppt/slides/_rels/slide2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7" Type="http://schemas.openxmlformats.org/officeDocument/2006/relationships/tags" Target="../tags/tag477.xml"/><Relationship Id="rId21" Type="http://schemas.openxmlformats.org/officeDocument/2006/relationships/tags" Target="../tags/tag381.xml"/><Relationship Id="rId42" Type="http://schemas.openxmlformats.org/officeDocument/2006/relationships/tags" Target="../tags/tag402.xml"/><Relationship Id="rId63" Type="http://schemas.openxmlformats.org/officeDocument/2006/relationships/tags" Target="../tags/tag423.xml"/><Relationship Id="rId84" Type="http://schemas.openxmlformats.org/officeDocument/2006/relationships/tags" Target="../tags/tag444.xml"/><Relationship Id="rId138" Type="http://schemas.openxmlformats.org/officeDocument/2006/relationships/tags" Target="../tags/tag498.xml"/><Relationship Id="rId159" Type="http://schemas.openxmlformats.org/officeDocument/2006/relationships/tags" Target="../tags/tag519.xml"/><Relationship Id="rId170" Type="http://schemas.openxmlformats.org/officeDocument/2006/relationships/tags" Target="../tags/tag530.xml"/><Relationship Id="rId191" Type="http://schemas.openxmlformats.org/officeDocument/2006/relationships/tags" Target="../tags/tag551.xml"/><Relationship Id="rId205" Type="http://schemas.openxmlformats.org/officeDocument/2006/relationships/tags" Target="../tags/tag565.xml"/><Relationship Id="rId107" Type="http://schemas.openxmlformats.org/officeDocument/2006/relationships/tags" Target="../tags/tag467.xml"/><Relationship Id="rId11" Type="http://schemas.openxmlformats.org/officeDocument/2006/relationships/tags" Target="../tags/tag371.xml"/><Relationship Id="rId32" Type="http://schemas.openxmlformats.org/officeDocument/2006/relationships/tags" Target="../tags/tag392.xml"/><Relationship Id="rId53" Type="http://schemas.openxmlformats.org/officeDocument/2006/relationships/tags" Target="../tags/tag413.xml"/><Relationship Id="rId74" Type="http://schemas.openxmlformats.org/officeDocument/2006/relationships/tags" Target="../tags/tag434.xml"/><Relationship Id="rId128" Type="http://schemas.openxmlformats.org/officeDocument/2006/relationships/tags" Target="../tags/tag488.xml"/><Relationship Id="rId149" Type="http://schemas.openxmlformats.org/officeDocument/2006/relationships/tags" Target="../tags/tag509.xml"/><Relationship Id="rId5" Type="http://schemas.openxmlformats.org/officeDocument/2006/relationships/tags" Target="../tags/tag365.xml"/><Relationship Id="rId95" Type="http://schemas.openxmlformats.org/officeDocument/2006/relationships/tags" Target="../tags/tag455.xml"/><Relationship Id="rId160" Type="http://schemas.openxmlformats.org/officeDocument/2006/relationships/tags" Target="../tags/tag520.xml"/><Relationship Id="rId181" Type="http://schemas.openxmlformats.org/officeDocument/2006/relationships/tags" Target="../tags/tag541.xml"/><Relationship Id="rId216" Type="http://schemas.openxmlformats.org/officeDocument/2006/relationships/tags" Target="../tags/tag576.xml"/><Relationship Id="rId211" Type="http://schemas.openxmlformats.org/officeDocument/2006/relationships/tags" Target="../tags/tag571.xml"/><Relationship Id="rId22" Type="http://schemas.openxmlformats.org/officeDocument/2006/relationships/tags" Target="../tags/tag382.xml"/><Relationship Id="rId27" Type="http://schemas.openxmlformats.org/officeDocument/2006/relationships/tags" Target="../tags/tag387.xml"/><Relationship Id="rId43" Type="http://schemas.openxmlformats.org/officeDocument/2006/relationships/tags" Target="../tags/tag403.xml"/><Relationship Id="rId48" Type="http://schemas.openxmlformats.org/officeDocument/2006/relationships/tags" Target="../tags/tag408.xml"/><Relationship Id="rId64" Type="http://schemas.openxmlformats.org/officeDocument/2006/relationships/tags" Target="../tags/tag424.xml"/><Relationship Id="rId69" Type="http://schemas.openxmlformats.org/officeDocument/2006/relationships/tags" Target="../tags/tag429.xml"/><Relationship Id="rId113" Type="http://schemas.openxmlformats.org/officeDocument/2006/relationships/tags" Target="../tags/tag473.xml"/><Relationship Id="rId118" Type="http://schemas.openxmlformats.org/officeDocument/2006/relationships/tags" Target="../tags/tag478.xml"/><Relationship Id="rId134" Type="http://schemas.openxmlformats.org/officeDocument/2006/relationships/tags" Target="../tags/tag494.xml"/><Relationship Id="rId139" Type="http://schemas.openxmlformats.org/officeDocument/2006/relationships/tags" Target="../tags/tag499.xml"/><Relationship Id="rId80" Type="http://schemas.openxmlformats.org/officeDocument/2006/relationships/tags" Target="../tags/tag440.xml"/><Relationship Id="rId85" Type="http://schemas.openxmlformats.org/officeDocument/2006/relationships/tags" Target="../tags/tag445.xml"/><Relationship Id="rId150" Type="http://schemas.openxmlformats.org/officeDocument/2006/relationships/tags" Target="../tags/tag510.xml"/><Relationship Id="rId155" Type="http://schemas.openxmlformats.org/officeDocument/2006/relationships/tags" Target="../tags/tag515.xml"/><Relationship Id="rId171" Type="http://schemas.openxmlformats.org/officeDocument/2006/relationships/tags" Target="../tags/tag531.xml"/><Relationship Id="rId176" Type="http://schemas.openxmlformats.org/officeDocument/2006/relationships/tags" Target="../tags/tag536.xml"/><Relationship Id="rId192" Type="http://schemas.openxmlformats.org/officeDocument/2006/relationships/tags" Target="../tags/tag552.xml"/><Relationship Id="rId197" Type="http://schemas.openxmlformats.org/officeDocument/2006/relationships/tags" Target="../tags/tag557.xml"/><Relationship Id="rId206" Type="http://schemas.openxmlformats.org/officeDocument/2006/relationships/tags" Target="../tags/tag566.xml"/><Relationship Id="rId201" Type="http://schemas.openxmlformats.org/officeDocument/2006/relationships/tags" Target="../tags/tag561.xml"/><Relationship Id="rId222" Type="http://schemas.openxmlformats.org/officeDocument/2006/relationships/tags" Target="../tags/tag582.xml"/><Relationship Id="rId12" Type="http://schemas.openxmlformats.org/officeDocument/2006/relationships/tags" Target="../tags/tag372.xml"/><Relationship Id="rId17" Type="http://schemas.openxmlformats.org/officeDocument/2006/relationships/tags" Target="../tags/tag377.xml"/><Relationship Id="rId33" Type="http://schemas.openxmlformats.org/officeDocument/2006/relationships/tags" Target="../tags/tag393.xml"/><Relationship Id="rId38" Type="http://schemas.openxmlformats.org/officeDocument/2006/relationships/tags" Target="../tags/tag398.xml"/><Relationship Id="rId59" Type="http://schemas.openxmlformats.org/officeDocument/2006/relationships/tags" Target="../tags/tag419.xml"/><Relationship Id="rId103" Type="http://schemas.openxmlformats.org/officeDocument/2006/relationships/tags" Target="../tags/tag463.xml"/><Relationship Id="rId108" Type="http://schemas.openxmlformats.org/officeDocument/2006/relationships/tags" Target="../tags/tag468.xml"/><Relationship Id="rId124" Type="http://schemas.openxmlformats.org/officeDocument/2006/relationships/tags" Target="../tags/tag484.xml"/><Relationship Id="rId129" Type="http://schemas.openxmlformats.org/officeDocument/2006/relationships/tags" Target="../tags/tag489.xml"/><Relationship Id="rId54" Type="http://schemas.openxmlformats.org/officeDocument/2006/relationships/tags" Target="../tags/tag414.xml"/><Relationship Id="rId70" Type="http://schemas.openxmlformats.org/officeDocument/2006/relationships/tags" Target="../tags/tag430.xml"/><Relationship Id="rId75" Type="http://schemas.openxmlformats.org/officeDocument/2006/relationships/tags" Target="../tags/tag435.xml"/><Relationship Id="rId91" Type="http://schemas.openxmlformats.org/officeDocument/2006/relationships/tags" Target="../tags/tag451.xml"/><Relationship Id="rId96" Type="http://schemas.openxmlformats.org/officeDocument/2006/relationships/tags" Target="../tags/tag456.xml"/><Relationship Id="rId140" Type="http://schemas.openxmlformats.org/officeDocument/2006/relationships/tags" Target="../tags/tag500.xml"/><Relationship Id="rId145" Type="http://schemas.openxmlformats.org/officeDocument/2006/relationships/tags" Target="../tags/tag505.xml"/><Relationship Id="rId161" Type="http://schemas.openxmlformats.org/officeDocument/2006/relationships/tags" Target="../tags/tag521.xml"/><Relationship Id="rId166" Type="http://schemas.openxmlformats.org/officeDocument/2006/relationships/tags" Target="../tags/tag526.xml"/><Relationship Id="rId182" Type="http://schemas.openxmlformats.org/officeDocument/2006/relationships/tags" Target="../tags/tag542.xml"/><Relationship Id="rId187" Type="http://schemas.openxmlformats.org/officeDocument/2006/relationships/tags" Target="../tags/tag547.xml"/><Relationship Id="rId217" Type="http://schemas.openxmlformats.org/officeDocument/2006/relationships/tags" Target="../tags/tag577.xml"/><Relationship Id="rId1" Type="http://schemas.openxmlformats.org/officeDocument/2006/relationships/tags" Target="../tags/tag361.xml"/><Relationship Id="rId6" Type="http://schemas.openxmlformats.org/officeDocument/2006/relationships/tags" Target="../tags/tag366.xml"/><Relationship Id="rId212" Type="http://schemas.openxmlformats.org/officeDocument/2006/relationships/tags" Target="../tags/tag572.xml"/><Relationship Id="rId23" Type="http://schemas.openxmlformats.org/officeDocument/2006/relationships/tags" Target="../tags/tag383.xml"/><Relationship Id="rId28" Type="http://schemas.openxmlformats.org/officeDocument/2006/relationships/tags" Target="../tags/tag388.xml"/><Relationship Id="rId49" Type="http://schemas.openxmlformats.org/officeDocument/2006/relationships/tags" Target="../tags/tag409.xml"/><Relationship Id="rId114" Type="http://schemas.openxmlformats.org/officeDocument/2006/relationships/tags" Target="../tags/tag474.xml"/><Relationship Id="rId119" Type="http://schemas.openxmlformats.org/officeDocument/2006/relationships/tags" Target="../tags/tag479.xml"/><Relationship Id="rId44" Type="http://schemas.openxmlformats.org/officeDocument/2006/relationships/tags" Target="../tags/tag404.xml"/><Relationship Id="rId60" Type="http://schemas.openxmlformats.org/officeDocument/2006/relationships/tags" Target="../tags/tag420.xml"/><Relationship Id="rId65" Type="http://schemas.openxmlformats.org/officeDocument/2006/relationships/tags" Target="../tags/tag425.xml"/><Relationship Id="rId81" Type="http://schemas.openxmlformats.org/officeDocument/2006/relationships/tags" Target="../tags/tag441.xml"/><Relationship Id="rId86" Type="http://schemas.openxmlformats.org/officeDocument/2006/relationships/tags" Target="../tags/tag446.xml"/><Relationship Id="rId130" Type="http://schemas.openxmlformats.org/officeDocument/2006/relationships/tags" Target="../tags/tag490.xml"/><Relationship Id="rId135" Type="http://schemas.openxmlformats.org/officeDocument/2006/relationships/tags" Target="../tags/tag495.xml"/><Relationship Id="rId151" Type="http://schemas.openxmlformats.org/officeDocument/2006/relationships/tags" Target="../tags/tag511.xml"/><Relationship Id="rId156" Type="http://schemas.openxmlformats.org/officeDocument/2006/relationships/tags" Target="../tags/tag516.xml"/><Relationship Id="rId177" Type="http://schemas.openxmlformats.org/officeDocument/2006/relationships/tags" Target="../tags/tag537.xml"/><Relationship Id="rId198" Type="http://schemas.openxmlformats.org/officeDocument/2006/relationships/tags" Target="../tags/tag558.xml"/><Relationship Id="rId172" Type="http://schemas.openxmlformats.org/officeDocument/2006/relationships/tags" Target="../tags/tag532.xml"/><Relationship Id="rId193" Type="http://schemas.openxmlformats.org/officeDocument/2006/relationships/tags" Target="../tags/tag553.xml"/><Relationship Id="rId202" Type="http://schemas.openxmlformats.org/officeDocument/2006/relationships/tags" Target="../tags/tag562.xml"/><Relationship Id="rId207" Type="http://schemas.openxmlformats.org/officeDocument/2006/relationships/tags" Target="../tags/tag567.xml"/><Relationship Id="rId223" Type="http://schemas.openxmlformats.org/officeDocument/2006/relationships/tags" Target="../tags/tag583.xml"/><Relationship Id="rId13" Type="http://schemas.openxmlformats.org/officeDocument/2006/relationships/tags" Target="../tags/tag373.xml"/><Relationship Id="rId18" Type="http://schemas.openxmlformats.org/officeDocument/2006/relationships/tags" Target="../tags/tag378.xml"/><Relationship Id="rId39" Type="http://schemas.openxmlformats.org/officeDocument/2006/relationships/tags" Target="../tags/tag399.xml"/><Relationship Id="rId109" Type="http://schemas.openxmlformats.org/officeDocument/2006/relationships/tags" Target="../tags/tag469.xml"/><Relationship Id="rId34" Type="http://schemas.openxmlformats.org/officeDocument/2006/relationships/tags" Target="../tags/tag394.xml"/><Relationship Id="rId50" Type="http://schemas.openxmlformats.org/officeDocument/2006/relationships/tags" Target="../tags/tag410.xml"/><Relationship Id="rId55" Type="http://schemas.openxmlformats.org/officeDocument/2006/relationships/tags" Target="../tags/tag415.xml"/><Relationship Id="rId76" Type="http://schemas.openxmlformats.org/officeDocument/2006/relationships/tags" Target="../tags/tag436.xml"/><Relationship Id="rId97" Type="http://schemas.openxmlformats.org/officeDocument/2006/relationships/tags" Target="../tags/tag457.xml"/><Relationship Id="rId104" Type="http://schemas.openxmlformats.org/officeDocument/2006/relationships/tags" Target="../tags/tag464.xml"/><Relationship Id="rId120" Type="http://schemas.openxmlformats.org/officeDocument/2006/relationships/tags" Target="../tags/tag480.xml"/><Relationship Id="rId125" Type="http://schemas.openxmlformats.org/officeDocument/2006/relationships/tags" Target="../tags/tag485.xml"/><Relationship Id="rId141" Type="http://schemas.openxmlformats.org/officeDocument/2006/relationships/tags" Target="../tags/tag501.xml"/><Relationship Id="rId146" Type="http://schemas.openxmlformats.org/officeDocument/2006/relationships/tags" Target="../tags/tag506.xml"/><Relationship Id="rId167" Type="http://schemas.openxmlformats.org/officeDocument/2006/relationships/tags" Target="../tags/tag527.xml"/><Relationship Id="rId188" Type="http://schemas.openxmlformats.org/officeDocument/2006/relationships/tags" Target="../tags/tag548.xml"/><Relationship Id="rId7" Type="http://schemas.openxmlformats.org/officeDocument/2006/relationships/tags" Target="../tags/tag367.xml"/><Relationship Id="rId71" Type="http://schemas.openxmlformats.org/officeDocument/2006/relationships/tags" Target="../tags/tag431.xml"/><Relationship Id="rId92" Type="http://schemas.openxmlformats.org/officeDocument/2006/relationships/tags" Target="../tags/tag452.xml"/><Relationship Id="rId162" Type="http://schemas.openxmlformats.org/officeDocument/2006/relationships/tags" Target="../tags/tag522.xml"/><Relationship Id="rId183" Type="http://schemas.openxmlformats.org/officeDocument/2006/relationships/tags" Target="../tags/tag543.xml"/><Relationship Id="rId213" Type="http://schemas.openxmlformats.org/officeDocument/2006/relationships/tags" Target="../tags/tag573.xml"/><Relationship Id="rId218" Type="http://schemas.openxmlformats.org/officeDocument/2006/relationships/tags" Target="../tags/tag578.xml"/><Relationship Id="rId2" Type="http://schemas.openxmlformats.org/officeDocument/2006/relationships/tags" Target="../tags/tag362.xml"/><Relationship Id="rId29" Type="http://schemas.openxmlformats.org/officeDocument/2006/relationships/tags" Target="../tags/tag389.xml"/><Relationship Id="rId24" Type="http://schemas.openxmlformats.org/officeDocument/2006/relationships/tags" Target="../tags/tag384.xml"/><Relationship Id="rId40" Type="http://schemas.openxmlformats.org/officeDocument/2006/relationships/tags" Target="../tags/tag400.xml"/><Relationship Id="rId45" Type="http://schemas.openxmlformats.org/officeDocument/2006/relationships/tags" Target="../tags/tag405.xml"/><Relationship Id="rId66" Type="http://schemas.openxmlformats.org/officeDocument/2006/relationships/tags" Target="../tags/tag426.xml"/><Relationship Id="rId87" Type="http://schemas.openxmlformats.org/officeDocument/2006/relationships/tags" Target="../tags/tag447.xml"/><Relationship Id="rId110" Type="http://schemas.openxmlformats.org/officeDocument/2006/relationships/tags" Target="../tags/tag470.xml"/><Relationship Id="rId115" Type="http://schemas.openxmlformats.org/officeDocument/2006/relationships/tags" Target="../tags/tag475.xml"/><Relationship Id="rId131" Type="http://schemas.openxmlformats.org/officeDocument/2006/relationships/tags" Target="../tags/tag491.xml"/><Relationship Id="rId136" Type="http://schemas.openxmlformats.org/officeDocument/2006/relationships/tags" Target="../tags/tag496.xml"/><Relationship Id="rId157" Type="http://schemas.openxmlformats.org/officeDocument/2006/relationships/tags" Target="../tags/tag517.xml"/><Relationship Id="rId178" Type="http://schemas.openxmlformats.org/officeDocument/2006/relationships/tags" Target="../tags/tag538.xml"/><Relationship Id="rId61" Type="http://schemas.openxmlformats.org/officeDocument/2006/relationships/tags" Target="../tags/tag421.xml"/><Relationship Id="rId82" Type="http://schemas.openxmlformats.org/officeDocument/2006/relationships/tags" Target="../tags/tag442.xml"/><Relationship Id="rId152" Type="http://schemas.openxmlformats.org/officeDocument/2006/relationships/tags" Target="../tags/tag512.xml"/><Relationship Id="rId173" Type="http://schemas.openxmlformats.org/officeDocument/2006/relationships/tags" Target="../tags/tag533.xml"/><Relationship Id="rId194" Type="http://schemas.openxmlformats.org/officeDocument/2006/relationships/tags" Target="../tags/tag554.xml"/><Relationship Id="rId199" Type="http://schemas.openxmlformats.org/officeDocument/2006/relationships/tags" Target="../tags/tag559.xml"/><Relationship Id="rId203" Type="http://schemas.openxmlformats.org/officeDocument/2006/relationships/tags" Target="../tags/tag563.xml"/><Relationship Id="rId208" Type="http://schemas.openxmlformats.org/officeDocument/2006/relationships/tags" Target="../tags/tag568.xml"/><Relationship Id="rId19" Type="http://schemas.openxmlformats.org/officeDocument/2006/relationships/tags" Target="../tags/tag379.xml"/><Relationship Id="rId224" Type="http://schemas.openxmlformats.org/officeDocument/2006/relationships/slideLayout" Target="../slideLayouts/slideLayout2.xml"/><Relationship Id="rId14" Type="http://schemas.openxmlformats.org/officeDocument/2006/relationships/tags" Target="../tags/tag374.xml"/><Relationship Id="rId30" Type="http://schemas.openxmlformats.org/officeDocument/2006/relationships/tags" Target="../tags/tag390.xml"/><Relationship Id="rId35" Type="http://schemas.openxmlformats.org/officeDocument/2006/relationships/tags" Target="../tags/tag395.xml"/><Relationship Id="rId56" Type="http://schemas.openxmlformats.org/officeDocument/2006/relationships/tags" Target="../tags/tag416.xml"/><Relationship Id="rId77" Type="http://schemas.openxmlformats.org/officeDocument/2006/relationships/tags" Target="../tags/tag437.xml"/><Relationship Id="rId100" Type="http://schemas.openxmlformats.org/officeDocument/2006/relationships/tags" Target="../tags/tag460.xml"/><Relationship Id="rId105" Type="http://schemas.openxmlformats.org/officeDocument/2006/relationships/tags" Target="../tags/tag465.xml"/><Relationship Id="rId126" Type="http://schemas.openxmlformats.org/officeDocument/2006/relationships/tags" Target="../tags/tag486.xml"/><Relationship Id="rId147" Type="http://schemas.openxmlformats.org/officeDocument/2006/relationships/tags" Target="../tags/tag507.xml"/><Relationship Id="rId168" Type="http://schemas.openxmlformats.org/officeDocument/2006/relationships/tags" Target="../tags/tag528.xml"/><Relationship Id="rId8" Type="http://schemas.openxmlformats.org/officeDocument/2006/relationships/tags" Target="../tags/tag368.xml"/><Relationship Id="rId51" Type="http://schemas.openxmlformats.org/officeDocument/2006/relationships/tags" Target="../tags/tag411.xml"/><Relationship Id="rId72" Type="http://schemas.openxmlformats.org/officeDocument/2006/relationships/tags" Target="../tags/tag432.xml"/><Relationship Id="rId93" Type="http://schemas.openxmlformats.org/officeDocument/2006/relationships/tags" Target="../tags/tag453.xml"/><Relationship Id="rId98" Type="http://schemas.openxmlformats.org/officeDocument/2006/relationships/tags" Target="../tags/tag458.xml"/><Relationship Id="rId121" Type="http://schemas.openxmlformats.org/officeDocument/2006/relationships/tags" Target="../tags/tag481.xml"/><Relationship Id="rId142" Type="http://schemas.openxmlformats.org/officeDocument/2006/relationships/tags" Target="../tags/tag502.xml"/><Relationship Id="rId163" Type="http://schemas.openxmlformats.org/officeDocument/2006/relationships/tags" Target="../tags/tag523.xml"/><Relationship Id="rId184" Type="http://schemas.openxmlformats.org/officeDocument/2006/relationships/tags" Target="../tags/tag544.xml"/><Relationship Id="rId189" Type="http://schemas.openxmlformats.org/officeDocument/2006/relationships/tags" Target="../tags/tag549.xml"/><Relationship Id="rId219" Type="http://schemas.openxmlformats.org/officeDocument/2006/relationships/tags" Target="../tags/tag579.xml"/><Relationship Id="rId3" Type="http://schemas.openxmlformats.org/officeDocument/2006/relationships/tags" Target="../tags/tag363.xml"/><Relationship Id="rId214" Type="http://schemas.openxmlformats.org/officeDocument/2006/relationships/tags" Target="../tags/tag574.xml"/><Relationship Id="rId25" Type="http://schemas.openxmlformats.org/officeDocument/2006/relationships/tags" Target="../tags/tag385.xml"/><Relationship Id="rId46" Type="http://schemas.openxmlformats.org/officeDocument/2006/relationships/tags" Target="../tags/tag406.xml"/><Relationship Id="rId67" Type="http://schemas.openxmlformats.org/officeDocument/2006/relationships/tags" Target="../tags/tag427.xml"/><Relationship Id="rId116" Type="http://schemas.openxmlformats.org/officeDocument/2006/relationships/tags" Target="../tags/tag476.xml"/><Relationship Id="rId137" Type="http://schemas.openxmlformats.org/officeDocument/2006/relationships/tags" Target="../tags/tag497.xml"/><Relationship Id="rId158" Type="http://schemas.openxmlformats.org/officeDocument/2006/relationships/tags" Target="../tags/tag518.xml"/><Relationship Id="rId20" Type="http://schemas.openxmlformats.org/officeDocument/2006/relationships/tags" Target="../tags/tag380.xml"/><Relationship Id="rId41" Type="http://schemas.openxmlformats.org/officeDocument/2006/relationships/tags" Target="../tags/tag401.xml"/><Relationship Id="rId62" Type="http://schemas.openxmlformats.org/officeDocument/2006/relationships/tags" Target="../tags/tag422.xml"/><Relationship Id="rId83" Type="http://schemas.openxmlformats.org/officeDocument/2006/relationships/tags" Target="../tags/tag443.xml"/><Relationship Id="rId88" Type="http://schemas.openxmlformats.org/officeDocument/2006/relationships/tags" Target="../tags/tag448.xml"/><Relationship Id="rId111" Type="http://schemas.openxmlformats.org/officeDocument/2006/relationships/tags" Target="../tags/tag471.xml"/><Relationship Id="rId132" Type="http://schemas.openxmlformats.org/officeDocument/2006/relationships/tags" Target="../tags/tag492.xml"/><Relationship Id="rId153" Type="http://schemas.openxmlformats.org/officeDocument/2006/relationships/tags" Target="../tags/tag513.xml"/><Relationship Id="rId174" Type="http://schemas.openxmlformats.org/officeDocument/2006/relationships/tags" Target="../tags/tag534.xml"/><Relationship Id="rId179" Type="http://schemas.openxmlformats.org/officeDocument/2006/relationships/tags" Target="../tags/tag539.xml"/><Relationship Id="rId195" Type="http://schemas.openxmlformats.org/officeDocument/2006/relationships/tags" Target="../tags/tag555.xml"/><Relationship Id="rId209" Type="http://schemas.openxmlformats.org/officeDocument/2006/relationships/tags" Target="../tags/tag569.xml"/><Relationship Id="rId190" Type="http://schemas.openxmlformats.org/officeDocument/2006/relationships/tags" Target="../tags/tag550.xml"/><Relationship Id="rId204" Type="http://schemas.openxmlformats.org/officeDocument/2006/relationships/tags" Target="../tags/tag564.xml"/><Relationship Id="rId220" Type="http://schemas.openxmlformats.org/officeDocument/2006/relationships/tags" Target="../tags/tag580.xml"/><Relationship Id="rId15" Type="http://schemas.openxmlformats.org/officeDocument/2006/relationships/tags" Target="../tags/tag375.xml"/><Relationship Id="rId36" Type="http://schemas.openxmlformats.org/officeDocument/2006/relationships/tags" Target="../tags/tag396.xml"/><Relationship Id="rId57" Type="http://schemas.openxmlformats.org/officeDocument/2006/relationships/tags" Target="../tags/tag417.xml"/><Relationship Id="rId106" Type="http://schemas.openxmlformats.org/officeDocument/2006/relationships/tags" Target="../tags/tag466.xml"/><Relationship Id="rId127" Type="http://schemas.openxmlformats.org/officeDocument/2006/relationships/tags" Target="../tags/tag487.xml"/><Relationship Id="rId10" Type="http://schemas.openxmlformats.org/officeDocument/2006/relationships/tags" Target="../tags/tag370.xml"/><Relationship Id="rId31" Type="http://schemas.openxmlformats.org/officeDocument/2006/relationships/tags" Target="../tags/tag391.xml"/><Relationship Id="rId52" Type="http://schemas.openxmlformats.org/officeDocument/2006/relationships/tags" Target="../tags/tag412.xml"/><Relationship Id="rId73" Type="http://schemas.openxmlformats.org/officeDocument/2006/relationships/tags" Target="../tags/tag433.xml"/><Relationship Id="rId78" Type="http://schemas.openxmlformats.org/officeDocument/2006/relationships/tags" Target="../tags/tag438.xml"/><Relationship Id="rId94" Type="http://schemas.openxmlformats.org/officeDocument/2006/relationships/tags" Target="../tags/tag454.xml"/><Relationship Id="rId99" Type="http://schemas.openxmlformats.org/officeDocument/2006/relationships/tags" Target="../tags/tag459.xml"/><Relationship Id="rId101" Type="http://schemas.openxmlformats.org/officeDocument/2006/relationships/tags" Target="../tags/tag461.xml"/><Relationship Id="rId122" Type="http://schemas.openxmlformats.org/officeDocument/2006/relationships/tags" Target="../tags/tag482.xml"/><Relationship Id="rId143" Type="http://schemas.openxmlformats.org/officeDocument/2006/relationships/tags" Target="../tags/tag503.xml"/><Relationship Id="rId148" Type="http://schemas.openxmlformats.org/officeDocument/2006/relationships/tags" Target="../tags/tag508.xml"/><Relationship Id="rId164" Type="http://schemas.openxmlformats.org/officeDocument/2006/relationships/tags" Target="../tags/tag524.xml"/><Relationship Id="rId169" Type="http://schemas.openxmlformats.org/officeDocument/2006/relationships/tags" Target="../tags/tag529.xml"/><Relationship Id="rId185" Type="http://schemas.openxmlformats.org/officeDocument/2006/relationships/tags" Target="../tags/tag545.xml"/><Relationship Id="rId4" Type="http://schemas.openxmlformats.org/officeDocument/2006/relationships/tags" Target="../tags/tag364.xml"/><Relationship Id="rId9" Type="http://schemas.openxmlformats.org/officeDocument/2006/relationships/tags" Target="../tags/tag369.xml"/><Relationship Id="rId180" Type="http://schemas.openxmlformats.org/officeDocument/2006/relationships/tags" Target="../tags/tag540.xml"/><Relationship Id="rId210" Type="http://schemas.openxmlformats.org/officeDocument/2006/relationships/tags" Target="../tags/tag570.xml"/><Relationship Id="rId215" Type="http://schemas.openxmlformats.org/officeDocument/2006/relationships/tags" Target="../tags/tag575.xml"/><Relationship Id="rId26" Type="http://schemas.openxmlformats.org/officeDocument/2006/relationships/tags" Target="../tags/tag386.xml"/><Relationship Id="rId47" Type="http://schemas.openxmlformats.org/officeDocument/2006/relationships/tags" Target="../tags/tag407.xml"/><Relationship Id="rId68" Type="http://schemas.openxmlformats.org/officeDocument/2006/relationships/tags" Target="../tags/tag428.xml"/><Relationship Id="rId89" Type="http://schemas.openxmlformats.org/officeDocument/2006/relationships/tags" Target="../tags/tag449.xml"/><Relationship Id="rId112" Type="http://schemas.openxmlformats.org/officeDocument/2006/relationships/tags" Target="../tags/tag472.xml"/><Relationship Id="rId133" Type="http://schemas.openxmlformats.org/officeDocument/2006/relationships/tags" Target="../tags/tag493.xml"/><Relationship Id="rId154" Type="http://schemas.openxmlformats.org/officeDocument/2006/relationships/tags" Target="../tags/tag514.xml"/><Relationship Id="rId175" Type="http://schemas.openxmlformats.org/officeDocument/2006/relationships/tags" Target="../tags/tag535.xml"/><Relationship Id="rId196" Type="http://schemas.openxmlformats.org/officeDocument/2006/relationships/tags" Target="../tags/tag556.xml"/><Relationship Id="rId200" Type="http://schemas.openxmlformats.org/officeDocument/2006/relationships/tags" Target="../tags/tag560.xml"/><Relationship Id="rId16" Type="http://schemas.openxmlformats.org/officeDocument/2006/relationships/tags" Target="../tags/tag376.xml"/><Relationship Id="rId221" Type="http://schemas.openxmlformats.org/officeDocument/2006/relationships/tags" Target="../tags/tag581.xml"/><Relationship Id="rId37" Type="http://schemas.openxmlformats.org/officeDocument/2006/relationships/tags" Target="../tags/tag397.xml"/><Relationship Id="rId58" Type="http://schemas.openxmlformats.org/officeDocument/2006/relationships/tags" Target="../tags/tag418.xml"/><Relationship Id="rId79" Type="http://schemas.openxmlformats.org/officeDocument/2006/relationships/tags" Target="../tags/tag439.xml"/><Relationship Id="rId102" Type="http://schemas.openxmlformats.org/officeDocument/2006/relationships/tags" Target="../tags/tag462.xml"/><Relationship Id="rId123" Type="http://schemas.openxmlformats.org/officeDocument/2006/relationships/tags" Target="../tags/tag483.xml"/><Relationship Id="rId144" Type="http://schemas.openxmlformats.org/officeDocument/2006/relationships/tags" Target="../tags/tag504.xml"/><Relationship Id="rId90" Type="http://schemas.openxmlformats.org/officeDocument/2006/relationships/tags" Target="../tags/tag450.xml"/><Relationship Id="rId165" Type="http://schemas.openxmlformats.org/officeDocument/2006/relationships/tags" Target="../tags/tag525.xml"/><Relationship Id="rId186" Type="http://schemas.openxmlformats.org/officeDocument/2006/relationships/tags" Target="../tags/tag5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586.xml"/><Relationship Id="rId2" Type="http://schemas.openxmlformats.org/officeDocument/2006/relationships/tags" Target="../tags/tag585.xml"/><Relationship Id="rId1" Type="http://schemas.openxmlformats.org/officeDocument/2006/relationships/tags" Target="../tags/tag584.xml"/><Relationship Id="rId6" Type="http://schemas.openxmlformats.org/officeDocument/2006/relationships/slideLayout" Target="../slideLayouts/slideLayout2.xml"/><Relationship Id="rId5" Type="http://schemas.openxmlformats.org/officeDocument/2006/relationships/tags" Target="../tags/tag588.xml"/><Relationship Id="rId4" Type="http://schemas.openxmlformats.org/officeDocument/2006/relationships/tags" Target="../tags/tag58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slideLayout" Target="../slideLayouts/slideLayout2.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597" y="-943825"/>
            <a:ext cx="9893508" cy="4886238"/>
          </a:xfrm>
        </p:spPr>
        <p:txBody>
          <a:bodyPr>
            <a:normAutofit/>
          </a:bodyPr>
          <a:lstStyle/>
          <a:p>
            <a:r>
              <a:rPr lang="en-US" sz="7200" dirty="0"/>
              <a:t>Unit 1: Measurement</a:t>
            </a:r>
          </a:p>
        </p:txBody>
      </p:sp>
    </p:spTree>
    <p:extLst>
      <p:ext uri="{BB962C8B-B14F-4D97-AF65-F5344CB8AC3E}">
        <p14:creationId xmlns:p14="http://schemas.microsoft.com/office/powerpoint/2010/main" val="1285791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840" y="-184879"/>
            <a:ext cx="10131425" cy="1456267"/>
          </a:xfrm>
        </p:spPr>
        <p:txBody>
          <a:bodyPr/>
          <a:lstStyle/>
          <a:p>
            <a:r>
              <a:rPr lang="en-US" sz="6600" dirty="0"/>
              <a:t>Measurement</a:t>
            </a:r>
          </a:p>
        </p:txBody>
      </p:sp>
      <p:sp>
        <p:nvSpPr>
          <p:cNvPr id="3" name="Content Placeholder 2"/>
          <p:cNvSpPr>
            <a:spLocks noGrp="1"/>
          </p:cNvSpPr>
          <p:nvPr>
            <p:ph idx="1"/>
          </p:nvPr>
        </p:nvSpPr>
        <p:spPr>
          <a:xfrm>
            <a:off x="104931" y="2097097"/>
            <a:ext cx="11887200" cy="3649133"/>
          </a:xfrm>
        </p:spPr>
        <p:txBody>
          <a:bodyPr>
            <a:noAutofit/>
          </a:bodyPr>
          <a:lstStyle/>
          <a:p>
            <a:pPr lvl="0"/>
            <a:r>
              <a:rPr lang="en-US" sz="4000" b="1" u="sng" dirty="0"/>
              <a:t>Measurement- </a:t>
            </a:r>
            <a:r>
              <a:rPr lang="en-US" sz="4000" dirty="0"/>
              <a:t>a quantitative description that includes both </a:t>
            </a:r>
            <a:r>
              <a:rPr lang="en-US" sz="4000" b="1" dirty="0"/>
              <a:t>number</a:t>
            </a:r>
            <a:r>
              <a:rPr lang="en-US" sz="4000" dirty="0"/>
              <a:t> and </a:t>
            </a:r>
            <a:r>
              <a:rPr lang="en-US" sz="4000" b="1" dirty="0"/>
              <a:t>unit</a:t>
            </a:r>
            <a:r>
              <a:rPr lang="en-US" sz="4000" dirty="0"/>
              <a:t>.</a:t>
            </a:r>
            <a:endParaRPr lang="en-US" sz="4800" dirty="0"/>
          </a:p>
          <a:p>
            <a:pPr lvl="1"/>
            <a:r>
              <a:rPr lang="en-US" sz="3600" b="1" dirty="0"/>
              <a:t>SI</a:t>
            </a:r>
            <a:r>
              <a:rPr lang="en-US" sz="3600" dirty="0"/>
              <a:t> </a:t>
            </a:r>
            <a:r>
              <a:rPr lang="en-US" sz="3600" b="1" dirty="0"/>
              <a:t>units</a:t>
            </a:r>
            <a:r>
              <a:rPr lang="en-US" sz="3600" dirty="0"/>
              <a:t>- International system of units.</a:t>
            </a:r>
            <a:endParaRPr lang="en-US" sz="4400" dirty="0"/>
          </a:p>
          <a:p>
            <a:pPr lvl="2"/>
            <a:r>
              <a:rPr lang="en-US" sz="3200" dirty="0"/>
              <a:t>Table D</a:t>
            </a:r>
            <a:endParaRPr lang="en-US" sz="4000" dirty="0"/>
          </a:p>
          <a:p>
            <a:pPr lvl="2"/>
            <a:r>
              <a:rPr lang="en-US" sz="3200" dirty="0"/>
              <a:t>Table C</a:t>
            </a:r>
            <a:endParaRPr lang="en-US" sz="4000" dirty="0"/>
          </a:p>
          <a:p>
            <a:pPr lvl="1"/>
            <a:r>
              <a:rPr lang="en-US" sz="3600" b="1" dirty="0"/>
              <a:t>mass</a:t>
            </a:r>
            <a:endParaRPr lang="en-US" sz="4400" dirty="0"/>
          </a:p>
          <a:p>
            <a:pPr lvl="2"/>
            <a:r>
              <a:rPr lang="en-US" sz="3200" dirty="0"/>
              <a:t>1kg= 1000g</a:t>
            </a:r>
            <a:endParaRPr lang="en-US" sz="4000" dirty="0"/>
          </a:p>
          <a:p>
            <a:pPr lvl="1"/>
            <a:r>
              <a:rPr lang="en-US" sz="3600" b="1" dirty="0"/>
              <a:t>volume</a:t>
            </a:r>
            <a:r>
              <a:rPr lang="en-US" sz="3600" dirty="0"/>
              <a:t>- </a:t>
            </a:r>
            <a:endParaRPr lang="en-US" sz="4400" dirty="0"/>
          </a:p>
          <a:p>
            <a:pPr lvl="2"/>
            <a:r>
              <a:rPr lang="en-US" sz="3200" dirty="0"/>
              <a:t>1L= 1000mL</a:t>
            </a:r>
            <a:endParaRPr lang="en-US" sz="4000" dirty="0"/>
          </a:p>
        </p:txBody>
      </p:sp>
    </p:spTree>
    <p:extLst>
      <p:ext uri="{BB962C8B-B14F-4D97-AF65-F5344CB8AC3E}">
        <p14:creationId xmlns:p14="http://schemas.microsoft.com/office/powerpoint/2010/main" val="75080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F1CAE059-3034-CB4E-88A7-67F8EE649FEC}"/>
              </a:ext>
            </a:extLst>
          </p:cNvPr>
          <p:cNvGrpSpPr/>
          <p:nvPr/>
        </p:nvGrpSpPr>
        <p:grpSpPr>
          <a:xfrm>
            <a:off x="293913" y="718462"/>
            <a:ext cx="11674929" cy="6057899"/>
            <a:chOff x="293914" y="473530"/>
            <a:chExt cx="11217728" cy="6090556"/>
          </a:xfrm>
        </p:grpSpPr>
        <p:grpSp>
          <p:nvGrpSpPr>
            <p:cNvPr id="22" name="Group 21">
              <a:extLst>
                <a:ext uri="{FF2B5EF4-FFF2-40B4-BE49-F238E27FC236}">
                  <a16:creationId xmlns:a16="http://schemas.microsoft.com/office/drawing/2014/main" xmlns="" id="{4F6F5B3A-E118-1640-A255-C8D70B583354}"/>
                </a:ext>
              </a:extLst>
            </p:cNvPr>
            <p:cNvGrpSpPr/>
            <p:nvPr/>
          </p:nvGrpSpPr>
          <p:grpSpPr>
            <a:xfrm>
              <a:off x="293914" y="473530"/>
              <a:ext cx="11217728" cy="5290456"/>
              <a:chOff x="816429" y="-783774"/>
              <a:chExt cx="10379526" cy="7739742"/>
            </a:xfrm>
          </p:grpSpPr>
          <p:cxnSp>
            <p:nvCxnSpPr>
              <p:cNvPr id="5" name="Straight Connector 4">
                <a:extLst>
                  <a:ext uri="{FF2B5EF4-FFF2-40B4-BE49-F238E27FC236}">
                    <a16:creationId xmlns:a16="http://schemas.microsoft.com/office/drawing/2014/main" xmlns="" id="{34CB70D1-144E-A348-AD9A-68785E613B7B}"/>
                  </a:ext>
                </a:extLst>
              </p:cNvPr>
              <p:cNvCxnSpPr/>
              <p:nvPr/>
            </p:nvCxnSpPr>
            <p:spPr>
              <a:xfrm>
                <a:off x="816429" y="-783774"/>
                <a:ext cx="1469571"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6" name="Straight Connector 5">
                <a:extLst>
                  <a:ext uri="{FF2B5EF4-FFF2-40B4-BE49-F238E27FC236}">
                    <a16:creationId xmlns:a16="http://schemas.microsoft.com/office/drawing/2014/main" xmlns="" id="{BE6126F3-8088-164E-B814-970BB133F2B5}"/>
                  </a:ext>
                </a:extLst>
              </p:cNvPr>
              <p:cNvCxnSpPr>
                <a:cxnSpLocks/>
              </p:cNvCxnSpPr>
              <p:nvPr/>
            </p:nvCxnSpPr>
            <p:spPr>
              <a:xfrm>
                <a:off x="2329542" y="-783774"/>
                <a:ext cx="0" cy="1289957"/>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xmlns="" id="{ACBC18A0-6338-0342-B693-4778217C9303}"/>
                  </a:ext>
                </a:extLst>
              </p:cNvPr>
              <p:cNvCxnSpPr/>
              <p:nvPr/>
            </p:nvCxnSpPr>
            <p:spPr>
              <a:xfrm>
                <a:off x="2362200" y="506183"/>
                <a:ext cx="1469571"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xmlns="" id="{B2BF8B81-06FF-7942-A66A-3825337C7918}"/>
                  </a:ext>
                </a:extLst>
              </p:cNvPr>
              <p:cNvCxnSpPr/>
              <p:nvPr/>
            </p:nvCxnSpPr>
            <p:spPr>
              <a:xfrm>
                <a:off x="5317671" y="3086097"/>
                <a:ext cx="1469571"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xmlns="" id="{22D2F1A4-313F-2143-B1EB-59D3FCE32E67}"/>
                  </a:ext>
                </a:extLst>
              </p:cNvPr>
              <p:cNvCxnSpPr/>
              <p:nvPr/>
            </p:nvCxnSpPr>
            <p:spPr>
              <a:xfrm>
                <a:off x="6787242" y="4376054"/>
                <a:ext cx="1469571"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xmlns="" id="{FA058332-F6C7-BE48-86FF-7048AC1426C1}"/>
                  </a:ext>
                </a:extLst>
              </p:cNvPr>
              <p:cNvCxnSpPr>
                <a:cxnSpLocks/>
              </p:cNvCxnSpPr>
              <p:nvPr/>
            </p:nvCxnSpPr>
            <p:spPr>
              <a:xfrm>
                <a:off x="3831771" y="506183"/>
                <a:ext cx="0" cy="1289957"/>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xmlns="" id="{0138CE3A-DC1E-1446-876D-38ABA7FEF1A0}"/>
                  </a:ext>
                </a:extLst>
              </p:cNvPr>
              <p:cNvCxnSpPr/>
              <p:nvPr/>
            </p:nvCxnSpPr>
            <p:spPr>
              <a:xfrm>
                <a:off x="3831771" y="1796140"/>
                <a:ext cx="1469571"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5" name="Straight Connector 14">
                <a:extLst>
                  <a:ext uri="{FF2B5EF4-FFF2-40B4-BE49-F238E27FC236}">
                    <a16:creationId xmlns:a16="http://schemas.microsoft.com/office/drawing/2014/main" xmlns="" id="{CEF56527-F300-8F4F-9F71-3B0F7F26C47A}"/>
                  </a:ext>
                </a:extLst>
              </p:cNvPr>
              <p:cNvCxnSpPr>
                <a:cxnSpLocks/>
              </p:cNvCxnSpPr>
              <p:nvPr/>
            </p:nvCxnSpPr>
            <p:spPr>
              <a:xfrm>
                <a:off x="5301342" y="1796140"/>
                <a:ext cx="0" cy="1289957"/>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xmlns="" id="{07064AF5-3232-754B-B113-8564BE989BA2}"/>
                  </a:ext>
                </a:extLst>
              </p:cNvPr>
              <p:cNvCxnSpPr>
                <a:cxnSpLocks/>
              </p:cNvCxnSpPr>
              <p:nvPr/>
            </p:nvCxnSpPr>
            <p:spPr>
              <a:xfrm>
                <a:off x="6787242" y="3086097"/>
                <a:ext cx="0" cy="1289957"/>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xmlns="" id="{4B49378B-60FC-C74F-A520-46E07D53071F}"/>
                  </a:ext>
                </a:extLst>
              </p:cNvPr>
              <p:cNvCxnSpPr>
                <a:cxnSpLocks/>
              </p:cNvCxnSpPr>
              <p:nvPr/>
            </p:nvCxnSpPr>
            <p:spPr>
              <a:xfrm>
                <a:off x="8256813" y="4376054"/>
                <a:ext cx="0" cy="1289957"/>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xmlns="" id="{03D7AABD-E1D7-AA4D-9598-A7123B88AC56}"/>
                  </a:ext>
                </a:extLst>
              </p:cNvPr>
              <p:cNvCxnSpPr>
                <a:cxnSpLocks/>
              </p:cNvCxnSpPr>
              <p:nvPr/>
            </p:nvCxnSpPr>
            <p:spPr>
              <a:xfrm>
                <a:off x="9726384" y="5666011"/>
                <a:ext cx="0" cy="1289957"/>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xmlns="" id="{70EC8D1B-202F-FE4E-860F-A7757691A564}"/>
                  </a:ext>
                </a:extLst>
              </p:cNvPr>
              <p:cNvCxnSpPr/>
              <p:nvPr/>
            </p:nvCxnSpPr>
            <p:spPr>
              <a:xfrm>
                <a:off x="8256813" y="5666011"/>
                <a:ext cx="1469571"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cxnSp>
            <p:nvCxnSpPr>
              <p:cNvPr id="21" name="Straight Connector 20">
                <a:extLst>
                  <a:ext uri="{FF2B5EF4-FFF2-40B4-BE49-F238E27FC236}">
                    <a16:creationId xmlns:a16="http://schemas.microsoft.com/office/drawing/2014/main" xmlns="" id="{93DC1C93-20EF-4443-AFB6-5D6DC921DBF2}"/>
                  </a:ext>
                </a:extLst>
              </p:cNvPr>
              <p:cNvCxnSpPr/>
              <p:nvPr/>
            </p:nvCxnSpPr>
            <p:spPr>
              <a:xfrm>
                <a:off x="9726384" y="6955968"/>
                <a:ext cx="1469571" cy="0"/>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grpSp>
        <p:cxnSp>
          <p:nvCxnSpPr>
            <p:cNvPr id="23" name="Straight Connector 22">
              <a:extLst>
                <a:ext uri="{FF2B5EF4-FFF2-40B4-BE49-F238E27FC236}">
                  <a16:creationId xmlns:a16="http://schemas.microsoft.com/office/drawing/2014/main" xmlns="" id="{DF5A6D3C-22C0-834F-9ECF-2141F04A0A7A}"/>
                </a:ext>
              </a:extLst>
            </p:cNvPr>
            <p:cNvCxnSpPr>
              <a:cxnSpLocks/>
            </p:cNvCxnSpPr>
            <p:nvPr/>
          </p:nvCxnSpPr>
          <p:spPr>
            <a:xfrm>
              <a:off x="11506199" y="5829300"/>
              <a:ext cx="5443" cy="734786"/>
            </a:xfrm>
            <a:prstGeom prst="line">
              <a:avLst/>
            </a:prstGeom>
            <a:ln w="76200">
              <a:solidFill>
                <a:schemeClr val="tx1"/>
              </a:solidFill>
            </a:ln>
          </p:spPr>
          <p:style>
            <a:lnRef idx="3">
              <a:schemeClr val="accent3"/>
            </a:lnRef>
            <a:fillRef idx="0">
              <a:schemeClr val="accent3"/>
            </a:fillRef>
            <a:effectRef idx="2">
              <a:schemeClr val="accent3"/>
            </a:effectRef>
            <a:fontRef idx="minor">
              <a:schemeClr val="tx1"/>
            </a:fontRef>
          </p:style>
        </p:cxnSp>
      </p:grpSp>
      <p:sp>
        <p:nvSpPr>
          <p:cNvPr id="27" name="TextBox 26">
            <a:extLst>
              <a:ext uri="{FF2B5EF4-FFF2-40B4-BE49-F238E27FC236}">
                <a16:creationId xmlns:a16="http://schemas.microsoft.com/office/drawing/2014/main" xmlns="" id="{52BE2BA1-3BF5-344D-B2BB-44F524883F11}"/>
              </a:ext>
            </a:extLst>
          </p:cNvPr>
          <p:cNvSpPr txBox="1"/>
          <p:nvPr/>
        </p:nvSpPr>
        <p:spPr>
          <a:xfrm>
            <a:off x="573091" y="130628"/>
            <a:ext cx="2286000" cy="461665"/>
          </a:xfrm>
          <a:prstGeom prst="rect">
            <a:avLst/>
          </a:prstGeom>
          <a:noFill/>
        </p:spPr>
        <p:txBody>
          <a:bodyPr wrap="square" rtlCol="0">
            <a:spAutoFit/>
          </a:bodyPr>
          <a:lstStyle/>
          <a:p>
            <a:r>
              <a:rPr lang="en-US" sz="2400" b="1" dirty="0"/>
              <a:t>Kilo</a:t>
            </a:r>
            <a:endParaRPr lang="en-US" b="1" dirty="0"/>
          </a:p>
        </p:txBody>
      </p:sp>
      <p:sp>
        <p:nvSpPr>
          <p:cNvPr id="31" name="TextBox 30">
            <a:extLst>
              <a:ext uri="{FF2B5EF4-FFF2-40B4-BE49-F238E27FC236}">
                <a16:creationId xmlns:a16="http://schemas.microsoft.com/office/drawing/2014/main" xmlns="" id="{B57C5174-7B8D-7F4C-99E7-5F43D5719D2F}"/>
              </a:ext>
            </a:extLst>
          </p:cNvPr>
          <p:cNvSpPr txBox="1"/>
          <p:nvPr/>
        </p:nvSpPr>
        <p:spPr>
          <a:xfrm>
            <a:off x="2444607" y="1010858"/>
            <a:ext cx="2286000" cy="461665"/>
          </a:xfrm>
          <a:prstGeom prst="rect">
            <a:avLst/>
          </a:prstGeom>
          <a:noFill/>
        </p:spPr>
        <p:txBody>
          <a:bodyPr wrap="square" rtlCol="0">
            <a:spAutoFit/>
          </a:bodyPr>
          <a:lstStyle/>
          <a:p>
            <a:r>
              <a:rPr lang="en-US" sz="2400" b="1" dirty="0" err="1"/>
              <a:t>Hecto</a:t>
            </a:r>
            <a:r>
              <a:rPr lang="en-US" sz="2400" b="1" dirty="0"/>
              <a:t> </a:t>
            </a:r>
            <a:endParaRPr lang="en-US" b="1" dirty="0"/>
          </a:p>
        </p:txBody>
      </p:sp>
      <p:sp>
        <p:nvSpPr>
          <p:cNvPr id="32" name="TextBox 31">
            <a:extLst>
              <a:ext uri="{FF2B5EF4-FFF2-40B4-BE49-F238E27FC236}">
                <a16:creationId xmlns:a16="http://schemas.microsoft.com/office/drawing/2014/main" xmlns="" id="{AA16448E-B009-6143-9DA7-C7AD94D69AA8}"/>
              </a:ext>
            </a:extLst>
          </p:cNvPr>
          <p:cNvSpPr txBox="1"/>
          <p:nvPr/>
        </p:nvSpPr>
        <p:spPr>
          <a:xfrm>
            <a:off x="4183307" y="1954006"/>
            <a:ext cx="2286000" cy="461665"/>
          </a:xfrm>
          <a:prstGeom prst="rect">
            <a:avLst/>
          </a:prstGeom>
          <a:noFill/>
        </p:spPr>
        <p:txBody>
          <a:bodyPr wrap="square" rtlCol="0">
            <a:spAutoFit/>
          </a:bodyPr>
          <a:lstStyle/>
          <a:p>
            <a:r>
              <a:rPr lang="en-US" sz="2400" b="1" dirty="0" err="1"/>
              <a:t>Deca</a:t>
            </a:r>
            <a:endParaRPr lang="en-US" b="1" dirty="0"/>
          </a:p>
        </p:txBody>
      </p:sp>
      <p:sp>
        <p:nvSpPr>
          <p:cNvPr id="33" name="TextBox 32">
            <a:extLst>
              <a:ext uri="{FF2B5EF4-FFF2-40B4-BE49-F238E27FC236}">
                <a16:creationId xmlns:a16="http://schemas.microsoft.com/office/drawing/2014/main" xmlns="" id="{CF1C5D89-CD4B-0C46-903F-60BD4A53388F}"/>
              </a:ext>
            </a:extLst>
          </p:cNvPr>
          <p:cNvSpPr txBox="1"/>
          <p:nvPr/>
        </p:nvSpPr>
        <p:spPr>
          <a:xfrm>
            <a:off x="7423949" y="3651216"/>
            <a:ext cx="2286000" cy="461665"/>
          </a:xfrm>
          <a:prstGeom prst="rect">
            <a:avLst/>
          </a:prstGeom>
          <a:noFill/>
        </p:spPr>
        <p:txBody>
          <a:bodyPr wrap="square" rtlCol="0">
            <a:spAutoFit/>
          </a:bodyPr>
          <a:lstStyle/>
          <a:p>
            <a:r>
              <a:rPr lang="en-US" sz="2400" b="1" dirty="0"/>
              <a:t>Deci</a:t>
            </a:r>
            <a:endParaRPr lang="en-US" b="1" dirty="0"/>
          </a:p>
        </p:txBody>
      </p:sp>
      <p:sp>
        <p:nvSpPr>
          <p:cNvPr id="34" name="TextBox 33">
            <a:extLst>
              <a:ext uri="{FF2B5EF4-FFF2-40B4-BE49-F238E27FC236}">
                <a16:creationId xmlns:a16="http://schemas.microsoft.com/office/drawing/2014/main" xmlns="" id="{5B379663-7DA0-084E-85FA-529EFB17DA39}"/>
              </a:ext>
            </a:extLst>
          </p:cNvPr>
          <p:cNvSpPr txBox="1"/>
          <p:nvPr/>
        </p:nvSpPr>
        <p:spPr>
          <a:xfrm>
            <a:off x="5785260" y="2831021"/>
            <a:ext cx="2286000" cy="461665"/>
          </a:xfrm>
          <a:prstGeom prst="rect">
            <a:avLst/>
          </a:prstGeom>
          <a:noFill/>
        </p:spPr>
        <p:txBody>
          <a:bodyPr wrap="square" rtlCol="0">
            <a:spAutoFit/>
          </a:bodyPr>
          <a:lstStyle/>
          <a:p>
            <a:r>
              <a:rPr lang="en-US" sz="2400" b="1" dirty="0"/>
              <a:t>Unit</a:t>
            </a:r>
            <a:endParaRPr lang="en-US" b="1" dirty="0"/>
          </a:p>
        </p:txBody>
      </p:sp>
      <p:sp>
        <p:nvSpPr>
          <p:cNvPr id="35" name="TextBox 34">
            <a:extLst>
              <a:ext uri="{FF2B5EF4-FFF2-40B4-BE49-F238E27FC236}">
                <a16:creationId xmlns:a16="http://schemas.microsoft.com/office/drawing/2014/main" xmlns="" id="{D8B21D8E-DFCE-794D-89CA-D8EF3B51CEFA}"/>
              </a:ext>
            </a:extLst>
          </p:cNvPr>
          <p:cNvSpPr txBox="1"/>
          <p:nvPr/>
        </p:nvSpPr>
        <p:spPr>
          <a:xfrm>
            <a:off x="9058562" y="4553750"/>
            <a:ext cx="2286000" cy="461665"/>
          </a:xfrm>
          <a:prstGeom prst="rect">
            <a:avLst/>
          </a:prstGeom>
          <a:noFill/>
        </p:spPr>
        <p:txBody>
          <a:bodyPr wrap="square" rtlCol="0">
            <a:spAutoFit/>
          </a:bodyPr>
          <a:lstStyle/>
          <a:p>
            <a:r>
              <a:rPr lang="en-US" sz="2400" b="1" dirty="0" err="1"/>
              <a:t>Centi</a:t>
            </a:r>
            <a:endParaRPr lang="en-US" b="1" dirty="0"/>
          </a:p>
        </p:txBody>
      </p:sp>
      <p:sp>
        <p:nvSpPr>
          <p:cNvPr id="36" name="TextBox 35">
            <a:extLst>
              <a:ext uri="{FF2B5EF4-FFF2-40B4-BE49-F238E27FC236}">
                <a16:creationId xmlns:a16="http://schemas.microsoft.com/office/drawing/2014/main" xmlns="" id="{3064E2BF-9A42-544B-897E-E2A58F8F064B}"/>
              </a:ext>
            </a:extLst>
          </p:cNvPr>
          <p:cNvSpPr txBox="1"/>
          <p:nvPr/>
        </p:nvSpPr>
        <p:spPr>
          <a:xfrm>
            <a:off x="10738533" y="5453923"/>
            <a:ext cx="2286000" cy="461665"/>
          </a:xfrm>
          <a:prstGeom prst="rect">
            <a:avLst/>
          </a:prstGeom>
          <a:noFill/>
        </p:spPr>
        <p:txBody>
          <a:bodyPr wrap="square" rtlCol="0">
            <a:spAutoFit/>
          </a:bodyPr>
          <a:lstStyle/>
          <a:p>
            <a:r>
              <a:rPr lang="en-US" sz="2400" b="1" dirty="0" err="1"/>
              <a:t>Milli</a:t>
            </a:r>
            <a:endParaRPr lang="en-US" b="1" dirty="0"/>
          </a:p>
        </p:txBody>
      </p:sp>
      <p:sp>
        <p:nvSpPr>
          <p:cNvPr id="37" name="TextBox 36">
            <a:extLst>
              <a:ext uri="{FF2B5EF4-FFF2-40B4-BE49-F238E27FC236}">
                <a16:creationId xmlns:a16="http://schemas.microsoft.com/office/drawing/2014/main" xmlns="" id="{74623899-AAE1-B349-B8E7-014916519813}"/>
              </a:ext>
            </a:extLst>
          </p:cNvPr>
          <p:cNvSpPr txBox="1"/>
          <p:nvPr/>
        </p:nvSpPr>
        <p:spPr>
          <a:xfrm>
            <a:off x="5774187" y="3427098"/>
            <a:ext cx="2286000" cy="923330"/>
          </a:xfrm>
          <a:prstGeom prst="rect">
            <a:avLst/>
          </a:prstGeom>
          <a:noFill/>
        </p:spPr>
        <p:txBody>
          <a:bodyPr wrap="square" rtlCol="0">
            <a:spAutoFit/>
          </a:bodyPr>
          <a:lstStyle/>
          <a:p>
            <a:r>
              <a:rPr lang="en-US" b="1" dirty="0"/>
              <a:t>Meter</a:t>
            </a:r>
          </a:p>
          <a:p>
            <a:r>
              <a:rPr lang="en-US" b="1" dirty="0"/>
              <a:t>Liter</a:t>
            </a:r>
          </a:p>
          <a:p>
            <a:r>
              <a:rPr lang="en-US" b="1" dirty="0"/>
              <a:t>Gram</a:t>
            </a:r>
            <a:endParaRPr lang="en-US" sz="1400" b="1" dirty="0"/>
          </a:p>
        </p:txBody>
      </p:sp>
      <p:sp>
        <p:nvSpPr>
          <p:cNvPr id="38" name="Double Bracket 37">
            <a:extLst>
              <a:ext uri="{FF2B5EF4-FFF2-40B4-BE49-F238E27FC236}">
                <a16:creationId xmlns:a16="http://schemas.microsoft.com/office/drawing/2014/main" xmlns="" id="{C079BC7C-8E3F-374B-8596-78139533C9C8}"/>
              </a:ext>
            </a:extLst>
          </p:cNvPr>
          <p:cNvSpPr/>
          <p:nvPr/>
        </p:nvSpPr>
        <p:spPr>
          <a:xfrm>
            <a:off x="5591219" y="3454609"/>
            <a:ext cx="1045026" cy="895819"/>
          </a:xfrm>
          <a:prstGeom prst="bracketPair">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xmlns="" id="{AB44AFCB-1FE0-8D4F-943B-6A1BF4485B02}"/>
              </a:ext>
            </a:extLst>
          </p:cNvPr>
          <p:cNvSpPr txBox="1"/>
          <p:nvPr/>
        </p:nvSpPr>
        <p:spPr>
          <a:xfrm>
            <a:off x="556762" y="6359722"/>
            <a:ext cx="11390086" cy="461665"/>
          </a:xfrm>
          <a:prstGeom prst="rect">
            <a:avLst/>
          </a:prstGeom>
          <a:noFill/>
        </p:spPr>
        <p:txBody>
          <a:bodyPr wrap="square" rtlCol="0">
            <a:spAutoFit/>
          </a:bodyPr>
          <a:lstStyle/>
          <a:p>
            <a:r>
              <a:rPr lang="en-US" sz="2400" b="1" dirty="0"/>
              <a:t>King                 Henry              Drinks        Unusually            Dark           Chocolate           Milk</a:t>
            </a:r>
            <a:endParaRPr lang="en-US" b="1" dirty="0"/>
          </a:p>
        </p:txBody>
      </p:sp>
      <p:cxnSp>
        <p:nvCxnSpPr>
          <p:cNvPr id="41" name="Straight Arrow Connector 40">
            <a:extLst>
              <a:ext uri="{FF2B5EF4-FFF2-40B4-BE49-F238E27FC236}">
                <a16:creationId xmlns:a16="http://schemas.microsoft.com/office/drawing/2014/main" xmlns="" id="{7D055B7B-4277-554C-869B-FB61AE8D86FF}"/>
              </a:ext>
            </a:extLst>
          </p:cNvPr>
          <p:cNvCxnSpPr>
            <a:cxnSpLocks/>
          </p:cNvCxnSpPr>
          <p:nvPr/>
        </p:nvCxnSpPr>
        <p:spPr>
          <a:xfrm flipV="1">
            <a:off x="979714" y="1926774"/>
            <a:ext cx="0" cy="44087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6F876FB7-0EBB-B641-80D6-ACC7A30B0B0C}"/>
              </a:ext>
            </a:extLst>
          </p:cNvPr>
          <p:cNvCxnSpPr>
            <a:cxnSpLocks/>
          </p:cNvCxnSpPr>
          <p:nvPr/>
        </p:nvCxnSpPr>
        <p:spPr>
          <a:xfrm flipV="1">
            <a:off x="7745185" y="5110849"/>
            <a:ext cx="0" cy="112552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02463D69-6371-5F44-BFD2-844F9DB545C7}"/>
              </a:ext>
            </a:extLst>
          </p:cNvPr>
          <p:cNvCxnSpPr>
            <a:cxnSpLocks/>
          </p:cNvCxnSpPr>
          <p:nvPr/>
        </p:nvCxnSpPr>
        <p:spPr>
          <a:xfrm flipV="1">
            <a:off x="6085114" y="4725987"/>
            <a:ext cx="0" cy="153080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DE2B72F7-4635-F446-9CF5-5AAC11274A80}"/>
              </a:ext>
            </a:extLst>
          </p:cNvPr>
          <p:cNvCxnSpPr>
            <a:cxnSpLocks/>
          </p:cNvCxnSpPr>
          <p:nvPr/>
        </p:nvCxnSpPr>
        <p:spPr>
          <a:xfrm flipV="1">
            <a:off x="4441370" y="3494317"/>
            <a:ext cx="0" cy="279103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30723E6-9BE5-6741-82EF-DE86722B2A1B}"/>
              </a:ext>
            </a:extLst>
          </p:cNvPr>
          <p:cNvCxnSpPr>
            <a:cxnSpLocks/>
          </p:cNvCxnSpPr>
          <p:nvPr/>
        </p:nvCxnSpPr>
        <p:spPr>
          <a:xfrm flipV="1">
            <a:off x="2699656" y="2394879"/>
            <a:ext cx="0" cy="387923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6C4557C9-2E3E-484E-98CD-CAB162AB10E2}"/>
              </a:ext>
            </a:extLst>
          </p:cNvPr>
          <p:cNvCxnSpPr>
            <a:cxnSpLocks/>
          </p:cNvCxnSpPr>
          <p:nvPr/>
        </p:nvCxnSpPr>
        <p:spPr>
          <a:xfrm flipV="1">
            <a:off x="11097985" y="6062548"/>
            <a:ext cx="0" cy="3134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9A0D1BC5-EEE0-F744-8665-BE74763E883D}"/>
              </a:ext>
            </a:extLst>
          </p:cNvPr>
          <p:cNvCxnSpPr>
            <a:cxnSpLocks/>
          </p:cNvCxnSpPr>
          <p:nvPr/>
        </p:nvCxnSpPr>
        <p:spPr>
          <a:xfrm flipV="1">
            <a:off x="9421585" y="5649868"/>
            <a:ext cx="0" cy="59159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3" name="SMARTInkShape-1874"/>
          <p:cNvSpPr/>
          <p:nvPr>
            <p:custDataLst>
              <p:tags r:id="rId1"/>
            </p:custDataLst>
          </p:nvPr>
        </p:nvSpPr>
        <p:spPr>
          <a:xfrm>
            <a:off x="9658945" y="3634383"/>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2" name="SMARTInkShape-Group1131"/>
          <p:cNvGrpSpPr/>
          <p:nvPr/>
        </p:nvGrpSpPr>
        <p:grpSpPr>
          <a:xfrm>
            <a:off x="4900098" y="591412"/>
            <a:ext cx="2766931" cy="738905"/>
            <a:chOff x="4900098" y="591412"/>
            <a:chExt cx="2766931" cy="738905"/>
          </a:xfrm>
        </p:grpSpPr>
        <p:sp>
          <p:nvSpPr>
            <p:cNvPr id="334" name="SMARTInkShape-1875"/>
            <p:cNvSpPr/>
            <p:nvPr>
              <p:custDataLst>
                <p:tags r:id="rId25"/>
              </p:custDataLst>
            </p:nvPr>
          </p:nvSpPr>
          <p:spPr>
            <a:xfrm>
              <a:off x="5211961" y="663648"/>
              <a:ext cx="464345" cy="666669"/>
            </a:xfrm>
            <a:custGeom>
              <a:avLst/>
              <a:gdLst/>
              <a:ahLst/>
              <a:cxnLst/>
              <a:rect l="0" t="0" r="0" b="0"/>
              <a:pathLst>
                <a:path w="464345" h="666669">
                  <a:moveTo>
                    <a:pt x="0" y="113235"/>
                  </a:moveTo>
                  <a:lnTo>
                    <a:pt x="0" y="113235"/>
                  </a:lnTo>
                  <a:lnTo>
                    <a:pt x="18962" y="80052"/>
                  </a:lnTo>
                  <a:lnTo>
                    <a:pt x="53795" y="41269"/>
                  </a:lnTo>
                  <a:lnTo>
                    <a:pt x="81424" y="16836"/>
                  </a:lnTo>
                  <a:lnTo>
                    <a:pt x="113312" y="3423"/>
                  </a:lnTo>
                  <a:lnTo>
                    <a:pt x="143045" y="0"/>
                  </a:lnTo>
                  <a:lnTo>
                    <a:pt x="176550" y="4829"/>
                  </a:lnTo>
                  <a:lnTo>
                    <a:pt x="220781" y="17995"/>
                  </a:lnTo>
                  <a:lnTo>
                    <a:pt x="249302" y="36398"/>
                  </a:lnTo>
                  <a:lnTo>
                    <a:pt x="265582" y="53288"/>
                  </a:lnTo>
                  <a:lnTo>
                    <a:pt x="276125" y="74024"/>
                  </a:lnTo>
                  <a:lnTo>
                    <a:pt x="282898" y="112751"/>
                  </a:lnTo>
                  <a:lnTo>
                    <a:pt x="284905" y="155645"/>
                  </a:lnTo>
                  <a:lnTo>
                    <a:pt x="276019" y="199774"/>
                  </a:lnTo>
                  <a:lnTo>
                    <a:pt x="263566" y="234710"/>
                  </a:lnTo>
                  <a:lnTo>
                    <a:pt x="248109" y="272396"/>
                  </a:lnTo>
                  <a:lnTo>
                    <a:pt x="231318" y="308988"/>
                  </a:lnTo>
                  <a:lnTo>
                    <a:pt x="210766" y="346925"/>
                  </a:lnTo>
                  <a:lnTo>
                    <a:pt x="182183" y="398012"/>
                  </a:lnTo>
                  <a:lnTo>
                    <a:pt x="148244" y="457868"/>
                  </a:lnTo>
                  <a:lnTo>
                    <a:pt x="125619" y="500748"/>
                  </a:lnTo>
                  <a:lnTo>
                    <a:pt x="110535" y="532311"/>
                  </a:lnTo>
                  <a:lnTo>
                    <a:pt x="93775" y="574327"/>
                  </a:lnTo>
                  <a:lnTo>
                    <a:pt x="83016" y="617469"/>
                  </a:lnTo>
                  <a:lnTo>
                    <a:pt x="82133" y="625008"/>
                  </a:lnTo>
                  <a:lnTo>
                    <a:pt x="86444" y="638677"/>
                  </a:lnTo>
                  <a:lnTo>
                    <a:pt x="94974" y="650374"/>
                  </a:lnTo>
                  <a:lnTo>
                    <a:pt x="105380" y="658880"/>
                  </a:lnTo>
                  <a:lnTo>
                    <a:pt x="119265" y="663322"/>
                  </a:lnTo>
                  <a:lnTo>
                    <a:pt x="161913" y="666173"/>
                  </a:lnTo>
                  <a:lnTo>
                    <a:pt x="198897" y="666668"/>
                  </a:lnTo>
                  <a:lnTo>
                    <a:pt x="239731" y="662073"/>
                  </a:lnTo>
                  <a:lnTo>
                    <a:pt x="283249" y="654428"/>
                  </a:lnTo>
                  <a:lnTo>
                    <a:pt x="327563" y="645879"/>
                  </a:lnTo>
                  <a:lnTo>
                    <a:pt x="362631" y="632322"/>
                  </a:lnTo>
                  <a:lnTo>
                    <a:pt x="406292" y="616100"/>
                  </a:lnTo>
                  <a:lnTo>
                    <a:pt x="447814" y="590384"/>
                  </a:lnTo>
                  <a:lnTo>
                    <a:pt x="464344" y="5775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1876"/>
            <p:cNvSpPr/>
            <p:nvPr>
              <p:custDataLst>
                <p:tags r:id="rId26"/>
              </p:custDataLst>
            </p:nvPr>
          </p:nvSpPr>
          <p:spPr>
            <a:xfrm>
              <a:off x="6502302" y="660797"/>
              <a:ext cx="281285" cy="390626"/>
            </a:xfrm>
            <a:custGeom>
              <a:avLst/>
              <a:gdLst/>
              <a:ahLst/>
              <a:cxnLst/>
              <a:rect l="0" t="0" r="0" b="0"/>
              <a:pathLst>
                <a:path w="281285" h="390626">
                  <a:moveTo>
                    <a:pt x="22323" y="0"/>
                  </a:moveTo>
                  <a:lnTo>
                    <a:pt x="22323" y="0"/>
                  </a:lnTo>
                  <a:lnTo>
                    <a:pt x="19346" y="19844"/>
                  </a:lnTo>
                  <a:lnTo>
                    <a:pt x="14386" y="52917"/>
                  </a:lnTo>
                  <a:lnTo>
                    <a:pt x="8102" y="94809"/>
                  </a:lnTo>
                  <a:lnTo>
                    <a:pt x="3912" y="127698"/>
                  </a:lnTo>
                  <a:lnTo>
                    <a:pt x="1119" y="154585"/>
                  </a:lnTo>
                  <a:lnTo>
                    <a:pt x="0" y="196697"/>
                  </a:lnTo>
                  <a:lnTo>
                    <a:pt x="6118" y="228642"/>
                  </a:lnTo>
                  <a:lnTo>
                    <a:pt x="20719" y="264199"/>
                  </a:lnTo>
                  <a:lnTo>
                    <a:pt x="43430" y="302880"/>
                  </a:lnTo>
                  <a:lnTo>
                    <a:pt x="62091" y="329190"/>
                  </a:lnTo>
                  <a:lnTo>
                    <a:pt x="103223" y="362589"/>
                  </a:lnTo>
                  <a:lnTo>
                    <a:pt x="147409" y="383120"/>
                  </a:lnTo>
                  <a:lnTo>
                    <a:pt x="174149" y="390006"/>
                  </a:lnTo>
                  <a:lnTo>
                    <a:pt x="191996" y="390625"/>
                  </a:lnTo>
                  <a:lnTo>
                    <a:pt x="218779" y="384403"/>
                  </a:lnTo>
                  <a:lnTo>
                    <a:pt x="236637" y="375567"/>
                  </a:lnTo>
                  <a:lnTo>
                    <a:pt x="249204" y="362379"/>
                  </a:lnTo>
                  <a:lnTo>
                    <a:pt x="273825" y="317816"/>
                  </a:lnTo>
                  <a:lnTo>
                    <a:pt x="281284"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1877"/>
            <p:cNvSpPr/>
            <p:nvPr>
              <p:custDataLst>
                <p:tags r:id="rId27"/>
              </p:custDataLst>
            </p:nvPr>
          </p:nvSpPr>
          <p:spPr>
            <a:xfrm>
              <a:off x="4900098" y="669727"/>
              <a:ext cx="274252" cy="654999"/>
            </a:xfrm>
            <a:custGeom>
              <a:avLst/>
              <a:gdLst/>
              <a:ahLst/>
              <a:cxnLst/>
              <a:rect l="0" t="0" r="0" b="0"/>
              <a:pathLst>
                <a:path w="274252" h="654999">
                  <a:moveTo>
                    <a:pt x="88621" y="0"/>
                  </a:moveTo>
                  <a:lnTo>
                    <a:pt x="88621" y="0"/>
                  </a:lnTo>
                  <a:lnTo>
                    <a:pt x="62089" y="35645"/>
                  </a:lnTo>
                  <a:lnTo>
                    <a:pt x="42946" y="77148"/>
                  </a:lnTo>
                  <a:lnTo>
                    <a:pt x="34256" y="109694"/>
                  </a:lnTo>
                  <a:lnTo>
                    <a:pt x="24440" y="146648"/>
                  </a:lnTo>
                  <a:lnTo>
                    <a:pt x="15448" y="186224"/>
                  </a:lnTo>
                  <a:lnTo>
                    <a:pt x="11451" y="226964"/>
                  </a:lnTo>
                  <a:lnTo>
                    <a:pt x="7029" y="270867"/>
                  </a:lnTo>
                  <a:lnTo>
                    <a:pt x="2748" y="314854"/>
                  </a:lnTo>
                  <a:lnTo>
                    <a:pt x="846" y="354247"/>
                  </a:lnTo>
                  <a:lnTo>
                    <a:pt x="0" y="394245"/>
                  </a:lnTo>
                  <a:lnTo>
                    <a:pt x="617" y="433189"/>
                  </a:lnTo>
                  <a:lnTo>
                    <a:pt x="4198" y="467033"/>
                  </a:lnTo>
                  <a:lnTo>
                    <a:pt x="9097" y="498612"/>
                  </a:lnTo>
                  <a:lnTo>
                    <a:pt x="15573" y="529183"/>
                  </a:lnTo>
                  <a:lnTo>
                    <a:pt x="31368" y="572301"/>
                  </a:lnTo>
                  <a:lnTo>
                    <a:pt x="60224" y="614542"/>
                  </a:lnTo>
                  <a:lnTo>
                    <a:pt x="74015" y="631309"/>
                  </a:lnTo>
                  <a:lnTo>
                    <a:pt x="107123" y="650158"/>
                  </a:lnTo>
                  <a:lnTo>
                    <a:pt x="115838" y="653704"/>
                  </a:lnTo>
                  <a:lnTo>
                    <a:pt x="136105" y="654998"/>
                  </a:lnTo>
                  <a:lnTo>
                    <a:pt x="147067" y="653955"/>
                  </a:lnTo>
                  <a:lnTo>
                    <a:pt x="180412" y="634274"/>
                  </a:lnTo>
                  <a:lnTo>
                    <a:pt x="215737" y="605352"/>
                  </a:lnTo>
                  <a:lnTo>
                    <a:pt x="246780" y="564773"/>
                  </a:lnTo>
                  <a:lnTo>
                    <a:pt x="261771" y="532791"/>
                  </a:lnTo>
                  <a:lnTo>
                    <a:pt x="269756" y="501379"/>
                  </a:lnTo>
                  <a:lnTo>
                    <a:pt x="274251" y="458450"/>
                  </a:lnTo>
                  <a:lnTo>
                    <a:pt x="272937" y="423240"/>
                  </a:lnTo>
                  <a:lnTo>
                    <a:pt x="267774" y="405396"/>
                  </a:lnTo>
                  <a:lnTo>
                    <a:pt x="258864" y="394157"/>
                  </a:lnTo>
                  <a:lnTo>
                    <a:pt x="248290" y="388501"/>
                  </a:lnTo>
                  <a:lnTo>
                    <a:pt x="242692" y="386993"/>
                  </a:lnTo>
                  <a:lnTo>
                    <a:pt x="220592" y="389610"/>
                  </a:lnTo>
                  <a:lnTo>
                    <a:pt x="185465" y="407505"/>
                  </a:lnTo>
                  <a:lnTo>
                    <a:pt x="154798" y="431297"/>
                  </a:lnTo>
                  <a:lnTo>
                    <a:pt x="123006" y="474389"/>
                  </a:lnTo>
                  <a:lnTo>
                    <a:pt x="102447" y="509322"/>
                  </a:lnTo>
                  <a:lnTo>
                    <a:pt x="87425" y="544808"/>
                  </a:lnTo>
                  <a:lnTo>
                    <a:pt x="75699" y="577812"/>
                  </a:lnTo>
                  <a:lnTo>
                    <a:pt x="71737" y="610891"/>
                  </a:lnTo>
                  <a:lnTo>
                    <a:pt x="73396" y="616612"/>
                  </a:lnTo>
                  <a:lnTo>
                    <a:pt x="80531" y="625615"/>
                  </a:lnTo>
                  <a:lnTo>
                    <a:pt x="90317" y="630277"/>
                  </a:lnTo>
                  <a:lnTo>
                    <a:pt x="95705" y="631521"/>
                  </a:lnTo>
                  <a:lnTo>
                    <a:pt x="101281" y="630365"/>
                  </a:lnTo>
                  <a:lnTo>
                    <a:pt x="124340" y="6161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1878"/>
            <p:cNvSpPr/>
            <p:nvPr>
              <p:custDataLst>
                <p:tags r:id="rId28"/>
              </p:custDataLst>
            </p:nvPr>
          </p:nvSpPr>
          <p:spPr>
            <a:xfrm>
              <a:off x="5721389" y="1160859"/>
              <a:ext cx="88413" cy="142595"/>
            </a:xfrm>
            <a:custGeom>
              <a:avLst/>
              <a:gdLst/>
              <a:ahLst/>
              <a:cxnLst/>
              <a:rect l="0" t="0" r="0" b="0"/>
              <a:pathLst>
                <a:path w="88413" h="142595">
                  <a:moveTo>
                    <a:pt x="35283" y="0"/>
                  </a:moveTo>
                  <a:lnTo>
                    <a:pt x="35283" y="0"/>
                  </a:lnTo>
                  <a:lnTo>
                    <a:pt x="10736" y="38806"/>
                  </a:lnTo>
                  <a:lnTo>
                    <a:pt x="2874" y="63864"/>
                  </a:lnTo>
                  <a:lnTo>
                    <a:pt x="0" y="102595"/>
                  </a:lnTo>
                  <a:lnTo>
                    <a:pt x="2403" y="112736"/>
                  </a:lnTo>
                  <a:lnTo>
                    <a:pt x="5787" y="121543"/>
                  </a:lnTo>
                  <a:lnTo>
                    <a:pt x="8684" y="135673"/>
                  </a:lnTo>
                  <a:lnTo>
                    <a:pt x="10605" y="138074"/>
                  </a:lnTo>
                  <a:lnTo>
                    <a:pt x="15385" y="140741"/>
                  </a:lnTo>
                  <a:lnTo>
                    <a:pt x="29454" y="142594"/>
                  </a:lnTo>
                  <a:lnTo>
                    <a:pt x="43037" y="138052"/>
                  </a:lnTo>
                  <a:lnTo>
                    <a:pt x="59267" y="126635"/>
                  </a:lnTo>
                  <a:lnTo>
                    <a:pt x="72926" y="112818"/>
                  </a:lnTo>
                  <a:lnTo>
                    <a:pt x="83749" y="86123"/>
                  </a:lnTo>
                  <a:lnTo>
                    <a:pt x="88412" y="47869"/>
                  </a:lnTo>
                  <a:lnTo>
                    <a:pt x="87570" y="43819"/>
                  </a:lnTo>
                  <a:lnTo>
                    <a:pt x="86016" y="41119"/>
                  </a:lnTo>
                  <a:lnTo>
                    <a:pt x="76393" y="32045"/>
                  </a:lnTo>
                  <a:lnTo>
                    <a:pt x="60169" y="37063"/>
                  </a:lnTo>
                  <a:lnTo>
                    <a:pt x="40390" y="48223"/>
                  </a:lnTo>
                  <a:lnTo>
                    <a:pt x="24670" y="64669"/>
                  </a:lnTo>
                  <a:lnTo>
                    <a:pt x="18378" y="78104"/>
                  </a:lnTo>
                  <a:lnTo>
                    <a:pt x="17706" y="84437"/>
                  </a:lnTo>
                  <a:lnTo>
                    <a:pt x="18604" y="86057"/>
                  </a:lnTo>
                  <a:lnTo>
                    <a:pt x="20195" y="87137"/>
                  </a:lnTo>
                  <a:lnTo>
                    <a:pt x="27175" y="88657"/>
                  </a:lnTo>
                  <a:lnTo>
                    <a:pt x="38421" y="89171"/>
                  </a:lnTo>
                  <a:lnTo>
                    <a:pt x="41344" y="87229"/>
                  </a:lnTo>
                  <a:lnTo>
                    <a:pt x="67036" y="56695"/>
                  </a:lnTo>
                  <a:lnTo>
                    <a:pt x="70480" y="46431"/>
                  </a:lnTo>
                  <a:lnTo>
                    <a:pt x="69661" y="45837"/>
                  </a:lnTo>
                  <a:lnTo>
                    <a:pt x="61877" y="44753"/>
                  </a:lnTo>
                  <a:lnTo>
                    <a:pt x="57685" y="44695"/>
                  </a:lnTo>
                  <a:lnTo>
                    <a:pt x="55179" y="46664"/>
                  </a:lnTo>
                  <a:lnTo>
                    <a:pt x="30298" y="77250"/>
                  </a:lnTo>
                  <a:lnTo>
                    <a:pt x="26873" y="87515"/>
                  </a:lnTo>
                  <a:lnTo>
                    <a:pt x="29230" y="91151"/>
                  </a:lnTo>
                  <a:lnTo>
                    <a:pt x="31247" y="93509"/>
                  </a:lnTo>
                  <a:lnTo>
                    <a:pt x="33585" y="94090"/>
                  </a:lnTo>
                  <a:lnTo>
                    <a:pt x="36135" y="93484"/>
                  </a:lnTo>
                  <a:lnTo>
                    <a:pt x="44465" y="87892"/>
                  </a:lnTo>
                  <a:lnTo>
                    <a:pt x="53142" y="803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1879"/>
            <p:cNvSpPr/>
            <p:nvPr>
              <p:custDataLst>
                <p:tags r:id="rId29"/>
              </p:custDataLst>
            </p:nvPr>
          </p:nvSpPr>
          <p:spPr>
            <a:xfrm>
              <a:off x="6885029" y="619942"/>
              <a:ext cx="327183" cy="673751"/>
            </a:xfrm>
            <a:custGeom>
              <a:avLst/>
              <a:gdLst/>
              <a:ahLst/>
              <a:cxnLst/>
              <a:rect l="0" t="0" r="0" b="0"/>
              <a:pathLst>
                <a:path w="327183" h="673751">
                  <a:moveTo>
                    <a:pt x="246815" y="210519"/>
                  </a:moveTo>
                  <a:lnTo>
                    <a:pt x="246815" y="210519"/>
                  </a:lnTo>
                  <a:lnTo>
                    <a:pt x="256296" y="172595"/>
                  </a:lnTo>
                  <a:lnTo>
                    <a:pt x="257451" y="134790"/>
                  </a:lnTo>
                  <a:lnTo>
                    <a:pt x="251510" y="99997"/>
                  </a:lnTo>
                  <a:lnTo>
                    <a:pt x="243465" y="64552"/>
                  </a:lnTo>
                  <a:lnTo>
                    <a:pt x="230058" y="33655"/>
                  </a:lnTo>
                  <a:lnTo>
                    <a:pt x="208777" y="10389"/>
                  </a:lnTo>
                  <a:lnTo>
                    <a:pt x="192206" y="2510"/>
                  </a:lnTo>
                  <a:lnTo>
                    <a:pt x="173927" y="0"/>
                  </a:lnTo>
                  <a:lnTo>
                    <a:pt x="152574" y="2192"/>
                  </a:lnTo>
                  <a:lnTo>
                    <a:pt x="132500" y="11765"/>
                  </a:lnTo>
                  <a:lnTo>
                    <a:pt x="90620" y="46905"/>
                  </a:lnTo>
                  <a:lnTo>
                    <a:pt x="60636" y="80461"/>
                  </a:lnTo>
                  <a:lnTo>
                    <a:pt x="37641" y="120279"/>
                  </a:lnTo>
                  <a:lnTo>
                    <a:pt x="23001" y="163497"/>
                  </a:lnTo>
                  <a:lnTo>
                    <a:pt x="7639" y="207721"/>
                  </a:lnTo>
                  <a:lnTo>
                    <a:pt x="0" y="247503"/>
                  </a:lnTo>
                  <a:lnTo>
                    <a:pt x="2477" y="279686"/>
                  </a:lnTo>
                  <a:lnTo>
                    <a:pt x="9494" y="303332"/>
                  </a:lnTo>
                  <a:lnTo>
                    <a:pt x="22598" y="322906"/>
                  </a:lnTo>
                  <a:lnTo>
                    <a:pt x="43788" y="336533"/>
                  </a:lnTo>
                  <a:lnTo>
                    <a:pt x="77617" y="349035"/>
                  </a:lnTo>
                  <a:lnTo>
                    <a:pt x="105070" y="351110"/>
                  </a:lnTo>
                  <a:lnTo>
                    <a:pt x="146753" y="343425"/>
                  </a:lnTo>
                  <a:lnTo>
                    <a:pt x="188685" y="327612"/>
                  </a:lnTo>
                  <a:lnTo>
                    <a:pt x="218677" y="301658"/>
                  </a:lnTo>
                  <a:lnTo>
                    <a:pt x="249342" y="257332"/>
                  </a:lnTo>
                  <a:lnTo>
                    <a:pt x="272368" y="221192"/>
                  </a:lnTo>
                  <a:lnTo>
                    <a:pt x="287349" y="180498"/>
                  </a:lnTo>
                  <a:lnTo>
                    <a:pt x="304394" y="138627"/>
                  </a:lnTo>
                  <a:lnTo>
                    <a:pt x="309034" y="122241"/>
                  </a:lnTo>
                  <a:lnTo>
                    <a:pt x="309237" y="126264"/>
                  </a:lnTo>
                  <a:lnTo>
                    <a:pt x="306638" y="131070"/>
                  </a:lnTo>
                  <a:lnTo>
                    <a:pt x="304557" y="133740"/>
                  </a:lnTo>
                  <a:lnTo>
                    <a:pt x="301627" y="151720"/>
                  </a:lnTo>
                  <a:lnTo>
                    <a:pt x="300636" y="192584"/>
                  </a:lnTo>
                  <a:lnTo>
                    <a:pt x="300465" y="234089"/>
                  </a:lnTo>
                  <a:lnTo>
                    <a:pt x="300425" y="266635"/>
                  </a:lnTo>
                  <a:lnTo>
                    <a:pt x="300407" y="300944"/>
                  </a:lnTo>
                  <a:lnTo>
                    <a:pt x="300399" y="336036"/>
                  </a:lnTo>
                  <a:lnTo>
                    <a:pt x="300396" y="371476"/>
                  </a:lnTo>
                  <a:lnTo>
                    <a:pt x="300394" y="409717"/>
                  </a:lnTo>
                  <a:lnTo>
                    <a:pt x="300394" y="448872"/>
                  </a:lnTo>
                  <a:lnTo>
                    <a:pt x="300394" y="486118"/>
                  </a:lnTo>
                  <a:lnTo>
                    <a:pt x="303039" y="522515"/>
                  </a:lnTo>
                  <a:lnTo>
                    <a:pt x="306530" y="556551"/>
                  </a:lnTo>
                  <a:lnTo>
                    <a:pt x="308495" y="597033"/>
                  </a:lnTo>
                  <a:lnTo>
                    <a:pt x="311805" y="635235"/>
                  </a:lnTo>
                  <a:lnTo>
                    <a:pt x="318395" y="666410"/>
                  </a:lnTo>
                  <a:lnTo>
                    <a:pt x="320332" y="669228"/>
                  </a:lnTo>
                  <a:lnTo>
                    <a:pt x="325829" y="673750"/>
                  </a:lnTo>
                  <a:lnTo>
                    <a:pt x="326781" y="665052"/>
                  </a:lnTo>
                  <a:lnTo>
                    <a:pt x="327182" y="6302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1880"/>
            <p:cNvSpPr/>
            <p:nvPr>
              <p:custDataLst>
                <p:tags r:id="rId30"/>
              </p:custDataLst>
            </p:nvPr>
          </p:nvSpPr>
          <p:spPr>
            <a:xfrm>
              <a:off x="6707004" y="634008"/>
              <a:ext cx="58724" cy="681360"/>
            </a:xfrm>
            <a:custGeom>
              <a:avLst/>
              <a:gdLst/>
              <a:ahLst/>
              <a:cxnLst/>
              <a:rect l="0" t="0" r="0" b="0"/>
              <a:pathLst>
                <a:path w="58724" h="681360">
                  <a:moveTo>
                    <a:pt x="5144" y="0"/>
                  </a:moveTo>
                  <a:lnTo>
                    <a:pt x="5144" y="0"/>
                  </a:lnTo>
                  <a:lnTo>
                    <a:pt x="0" y="41782"/>
                  </a:lnTo>
                  <a:lnTo>
                    <a:pt x="3179" y="85250"/>
                  </a:lnTo>
                  <a:lnTo>
                    <a:pt x="4272" y="118256"/>
                  </a:lnTo>
                  <a:lnTo>
                    <a:pt x="7402" y="152769"/>
                  </a:lnTo>
                  <a:lnTo>
                    <a:pt x="11108" y="188944"/>
                  </a:lnTo>
                  <a:lnTo>
                    <a:pt x="12756" y="228173"/>
                  </a:lnTo>
                  <a:lnTo>
                    <a:pt x="13488" y="271405"/>
                  </a:lnTo>
                  <a:lnTo>
                    <a:pt x="14806" y="315093"/>
                  </a:lnTo>
                  <a:lnTo>
                    <a:pt x="18699" y="354354"/>
                  </a:lnTo>
                  <a:lnTo>
                    <a:pt x="21091" y="394292"/>
                  </a:lnTo>
                  <a:lnTo>
                    <a:pt x="22153" y="435194"/>
                  </a:lnTo>
                  <a:lnTo>
                    <a:pt x="22626" y="476524"/>
                  </a:lnTo>
                  <a:lnTo>
                    <a:pt x="25481" y="515398"/>
                  </a:lnTo>
                  <a:lnTo>
                    <a:pt x="30058" y="550534"/>
                  </a:lnTo>
                  <a:lnTo>
                    <a:pt x="38213" y="592628"/>
                  </a:lnTo>
                  <a:lnTo>
                    <a:pt x="47212" y="637115"/>
                  </a:lnTo>
                  <a:lnTo>
                    <a:pt x="51674" y="659072"/>
                  </a:lnTo>
                  <a:lnTo>
                    <a:pt x="57794" y="681222"/>
                  </a:lnTo>
                  <a:lnTo>
                    <a:pt x="58104" y="681359"/>
                  </a:lnTo>
                  <a:lnTo>
                    <a:pt x="58723" y="6786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1881"/>
            <p:cNvSpPr/>
            <p:nvPr>
              <p:custDataLst>
                <p:tags r:id="rId31"/>
              </p:custDataLst>
            </p:nvPr>
          </p:nvSpPr>
          <p:spPr>
            <a:xfrm>
              <a:off x="5998312" y="591412"/>
              <a:ext cx="419158" cy="694140"/>
            </a:xfrm>
            <a:custGeom>
              <a:avLst/>
              <a:gdLst/>
              <a:ahLst/>
              <a:cxnLst/>
              <a:rect l="0" t="0" r="0" b="0"/>
              <a:pathLst>
                <a:path w="419158" h="694140">
                  <a:moveTo>
                    <a:pt x="303071" y="96174"/>
                  </a:moveTo>
                  <a:lnTo>
                    <a:pt x="303071" y="96174"/>
                  </a:lnTo>
                  <a:lnTo>
                    <a:pt x="307811" y="62991"/>
                  </a:lnTo>
                  <a:lnTo>
                    <a:pt x="306019" y="32874"/>
                  </a:lnTo>
                  <a:lnTo>
                    <a:pt x="299204" y="16123"/>
                  </a:lnTo>
                  <a:lnTo>
                    <a:pt x="291099" y="8341"/>
                  </a:lnTo>
                  <a:lnTo>
                    <a:pt x="286160" y="4876"/>
                  </a:lnTo>
                  <a:lnTo>
                    <a:pt x="264988" y="0"/>
                  </a:lnTo>
                  <a:lnTo>
                    <a:pt x="223045" y="337"/>
                  </a:lnTo>
                  <a:lnTo>
                    <a:pt x="183338" y="12326"/>
                  </a:lnTo>
                  <a:lnTo>
                    <a:pt x="158244" y="22859"/>
                  </a:lnTo>
                  <a:lnTo>
                    <a:pt x="136075" y="36383"/>
                  </a:lnTo>
                  <a:lnTo>
                    <a:pt x="107404" y="55321"/>
                  </a:lnTo>
                  <a:lnTo>
                    <a:pt x="74400" y="77868"/>
                  </a:lnTo>
                  <a:lnTo>
                    <a:pt x="35083" y="110859"/>
                  </a:lnTo>
                  <a:lnTo>
                    <a:pt x="14301" y="136435"/>
                  </a:lnTo>
                  <a:lnTo>
                    <a:pt x="1757" y="161031"/>
                  </a:lnTo>
                  <a:lnTo>
                    <a:pt x="0" y="172154"/>
                  </a:lnTo>
                  <a:lnTo>
                    <a:pt x="3339" y="192451"/>
                  </a:lnTo>
                  <a:lnTo>
                    <a:pt x="22644" y="235871"/>
                  </a:lnTo>
                  <a:lnTo>
                    <a:pt x="59383" y="276786"/>
                  </a:lnTo>
                  <a:lnTo>
                    <a:pt x="96922" y="311084"/>
                  </a:lnTo>
                  <a:lnTo>
                    <a:pt x="138472" y="346382"/>
                  </a:lnTo>
                  <a:lnTo>
                    <a:pt x="170384" y="371089"/>
                  </a:lnTo>
                  <a:lnTo>
                    <a:pt x="201104" y="398606"/>
                  </a:lnTo>
                  <a:lnTo>
                    <a:pt x="231295" y="427372"/>
                  </a:lnTo>
                  <a:lnTo>
                    <a:pt x="270890" y="468812"/>
                  </a:lnTo>
                  <a:lnTo>
                    <a:pt x="301473" y="508872"/>
                  </a:lnTo>
                  <a:lnTo>
                    <a:pt x="324094" y="546869"/>
                  </a:lnTo>
                  <a:lnTo>
                    <a:pt x="340627" y="586375"/>
                  </a:lnTo>
                  <a:lnTo>
                    <a:pt x="341921" y="604752"/>
                  </a:lnTo>
                  <a:lnTo>
                    <a:pt x="338197" y="622841"/>
                  </a:lnTo>
                  <a:lnTo>
                    <a:pt x="329927" y="640803"/>
                  </a:lnTo>
                  <a:lnTo>
                    <a:pt x="309374" y="662909"/>
                  </a:lnTo>
                  <a:lnTo>
                    <a:pt x="284434" y="682027"/>
                  </a:lnTo>
                  <a:lnTo>
                    <a:pt x="267006" y="688936"/>
                  </a:lnTo>
                  <a:lnTo>
                    <a:pt x="226824" y="693371"/>
                  </a:lnTo>
                  <a:lnTo>
                    <a:pt x="201876" y="694139"/>
                  </a:lnTo>
                  <a:lnTo>
                    <a:pt x="195920" y="692263"/>
                  </a:lnTo>
                  <a:lnTo>
                    <a:pt x="171123" y="669577"/>
                  </a:lnTo>
                  <a:lnTo>
                    <a:pt x="165052" y="655621"/>
                  </a:lnTo>
                  <a:lnTo>
                    <a:pt x="160835" y="613685"/>
                  </a:lnTo>
                  <a:lnTo>
                    <a:pt x="162968" y="573004"/>
                  </a:lnTo>
                  <a:lnTo>
                    <a:pt x="169946" y="532137"/>
                  </a:lnTo>
                  <a:lnTo>
                    <a:pt x="180945" y="488608"/>
                  </a:lnTo>
                  <a:lnTo>
                    <a:pt x="196770" y="444292"/>
                  </a:lnTo>
                  <a:lnTo>
                    <a:pt x="211382" y="399742"/>
                  </a:lnTo>
                  <a:lnTo>
                    <a:pt x="227286" y="355123"/>
                  </a:lnTo>
                  <a:lnTo>
                    <a:pt x="245559" y="313129"/>
                  </a:lnTo>
                  <a:lnTo>
                    <a:pt x="262548" y="272905"/>
                  </a:lnTo>
                  <a:lnTo>
                    <a:pt x="283788" y="229567"/>
                  </a:lnTo>
                  <a:lnTo>
                    <a:pt x="302649" y="185307"/>
                  </a:lnTo>
                  <a:lnTo>
                    <a:pt x="320805" y="143420"/>
                  </a:lnTo>
                  <a:lnTo>
                    <a:pt x="341398" y="105873"/>
                  </a:lnTo>
                  <a:lnTo>
                    <a:pt x="370283" y="62371"/>
                  </a:lnTo>
                  <a:lnTo>
                    <a:pt x="395098" y="33236"/>
                  </a:lnTo>
                  <a:lnTo>
                    <a:pt x="419157" y="158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1882"/>
            <p:cNvSpPr/>
            <p:nvPr>
              <p:custDataLst>
                <p:tags r:id="rId32"/>
              </p:custDataLst>
            </p:nvPr>
          </p:nvSpPr>
          <p:spPr>
            <a:xfrm>
              <a:off x="7342541" y="607219"/>
              <a:ext cx="324488" cy="650033"/>
            </a:xfrm>
            <a:custGeom>
              <a:avLst/>
              <a:gdLst/>
              <a:ahLst/>
              <a:cxnLst/>
              <a:rect l="0" t="0" r="0" b="0"/>
              <a:pathLst>
                <a:path w="324488" h="650033">
                  <a:moveTo>
                    <a:pt x="57193" y="0"/>
                  </a:moveTo>
                  <a:lnTo>
                    <a:pt x="57193" y="0"/>
                  </a:lnTo>
                  <a:lnTo>
                    <a:pt x="42973" y="33183"/>
                  </a:lnTo>
                  <a:lnTo>
                    <a:pt x="33344" y="65349"/>
                  </a:lnTo>
                  <a:lnTo>
                    <a:pt x="25757" y="99489"/>
                  </a:lnTo>
                  <a:lnTo>
                    <a:pt x="19079" y="134506"/>
                  </a:lnTo>
                  <a:lnTo>
                    <a:pt x="12803" y="175205"/>
                  </a:lnTo>
                  <a:lnTo>
                    <a:pt x="6707" y="218759"/>
                  </a:lnTo>
                  <a:lnTo>
                    <a:pt x="690" y="261268"/>
                  </a:lnTo>
                  <a:lnTo>
                    <a:pt x="0" y="303312"/>
                  </a:lnTo>
                  <a:lnTo>
                    <a:pt x="2008" y="345149"/>
                  </a:lnTo>
                  <a:lnTo>
                    <a:pt x="2901" y="386894"/>
                  </a:lnTo>
                  <a:lnTo>
                    <a:pt x="8590" y="428599"/>
                  </a:lnTo>
                  <a:lnTo>
                    <a:pt x="16740" y="469293"/>
                  </a:lnTo>
                  <a:lnTo>
                    <a:pt x="23670" y="507223"/>
                  </a:lnTo>
                  <a:lnTo>
                    <a:pt x="35349" y="538633"/>
                  </a:lnTo>
                  <a:lnTo>
                    <a:pt x="56013" y="575983"/>
                  </a:lnTo>
                  <a:lnTo>
                    <a:pt x="70559" y="596312"/>
                  </a:lnTo>
                  <a:lnTo>
                    <a:pt x="112236" y="630971"/>
                  </a:lnTo>
                  <a:lnTo>
                    <a:pt x="134243" y="642580"/>
                  </a:lnTo>
                  <a:lnTo>
                    <a:pt x="175269" y="650032"/>
                  </a:lnTo>
                  <a:lnTo>
                    <a:pt x="197976" y="649067"/>
                  </a:lnTo>
                  <a:lnTo>
                    <a:pt x="242246" y="632279"/>
                  </a:lnTo>
                  <a:lnTo>
                    <a:pt x="251999" y="626902"/>
                  </a:lnTo>
                  <a:lnTo>
                    <a:pt x="265481" y="610344"/>
                  </a:lnTo>
                  <a:lnTo>
                    <a:pt x="283942" y="576064"/>
                  </a:lnTo>
                  <a:lnTo>
                    <a:pt x="302972" y="531842"/>
                  </a:lnTo>
                  <a:lnTo>
                    <a:pt x="311288" y="497319"/>
                  </a:lnTo>
                  <a:lnTo>
                    <a:pt x="318291" y="458825"/>
                  </a:lnTo>
                  <a:lnTo>
                    <a:pt x="322065" y="421211"/>
                  </a:lnTo>
                  <a:lnTo>
                    <a:pt x="323742" y="387627"/>
                  </a:lnTo>
                  <a:lnTo>
                    <a:pt x="324487" y="362778"/>
                  </a:lnTo>
                  <a:lnTo>
                    <a:pt x="322702" y="353969"/>
                  </a:lnTo>
                  <a:lnTo>
                    <a:pt x="315426" y="341536"/>
                  </a:lnTo>
                  <a:lnTo>
                    <a:pt x="309716" y="337823"/>
                  </a:lnTo>
                  <a:lnTo>
                    <a:pt x="295433" y="333698"/>
                  </a:lnTo>
                  <a:lnTo>
                    <a:pt x="270658" y="336116"/>
                  </a:lnTo>
                  <a:lnTo>
                    <a:pt x="244466" y="352598"/>
                  </a:lnTo>
                  <a:lnTo>
                    <a:pt x="202681" y="393478"/>
                  </a:lnTo>
                  <a:lnTo>
                    <a:pt x="182983" y="425156"/>
                  </a:lnTo>
                  <a:lnTo>
                    <a:pt x="164579" y="463316"/>
                  </a:lnTo>
                  <a:lnTo>
                    <a:pt x="149203" y="499758"/>
                  </a:lnTo>
                  <a:lnTo>
                    <a:pt x="141010" y="535691"/>
                  </a:lnTo>
                  <a:lnTo>
                    <a:pt x="138582" y="571473"/>
                  </a:lnTo>
                  <a:lnTo>
                    <a:pt x="140509" y="601919"/>
                  </a:lnTo>
                  <a:lnTo>
                    <a:pt x="142503" y="609639"/>
                  </a:lnTo>
                  <a:lnTo>
                    <a:pt x="150009" y="620862"/>
                  </a:lnTo>
                  <a:lnTo>
                    <a:pt x="154790" y="625244"/>
                  </a:lnTo>
                  <a:lnTo>
                    <a:pt x="159961" y="627173"/>
                  </a:lnTo>
                  <a:lnTo>
                    <a:pt x="170998" y="626670"/>
                  </a:lnTo>
                  <a:lnTo>
                    <a:pt x="208998" y="6161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SMARTInkShape-Group1132"/>
          <p:cNvGrpSpPr/>
          <p:nvPr/>
        </p:nvGrpSpPr>
        <p:grpSpPr>
          <a:xfrm>
            <a:off x="7874249" y="598289"/>
            <a:ext cx="1748979" cy="1323589"/>
            <a:chOff x="7874249" y="598289"/>
            <a:chExt cx="1748979" cy="1323589"/>
          </a:xfrm>
        </p:grpSpPr>
        <p:sp>
          <p:nvSpPr>
            <p:cNvPr id="343" name="SMARTInkShape-1883"/>
            <p:cNvSpPr/>
            <p:nvPr>
              <p:custDataLst>
                <p:tags r:id="rId19"/>
              </p:custDataLst>
            </p:nvPr>
          </p:nvSpPr>
          <p:spPr>
            <a:xfrm>
              <a:off x="8212673" y="830461"/>
              <a:ext cx="344692" cy="669728"/>
            </a:xfrm>
            <a:custGeom>
              <a:avLst/>
              <a:gdLst/>
              <a:ahLst/>
              <a:cxnLst/>
              <a:rect l="0" t="0" r="0" b="0"/>
              <a:pathLst>
                <a:path w="344692" h="669728">
                  <a:moveTo>
                    <a:pt x="240765" y="0"/>
                  </a:moveTo>
                  <a:lnTo>
                    <a:pt x="240765" y="0"/>
                  </a:lnTo>
                  <a:lnTo>
                    <a:pt x="226544" y="37923"/>
                  </a:lnTo>
                  <a:lnTo>
                    <a:pt x="203478" y="80469"/>
                  </a:lnTo>
                  <a:lnTo>
                    <a:pt x="168312" y="118211"/>
                  </a:lnTo>
                  <a:lnTo>
                    <a:pt x="131213" y="159269"/>
                  </a:lnTo>
                  <a:lnTo>
                    <a:pt x="95086" y="202854"/>
                  </a:lnTo>
                  <a:lnTo>
                    <a:pt x="59245" y="242447"/>
                  </a:lnTo>
                  <a:lnTo>
                    <a:pt x="25837" y="282267"/>
                  </a:lnTo>
                  <a:lnTo>
                    <a:pt x="5422" y="301745"/>
                  </a:lnTo>
                  <a:lnTo>
                    <a:pt x="801" y="310407"/>
                  </a:lnTo>
                  <a:lnTo>
                    <a:pt x="0" y="316648"/>
                  </a:lnTo>
                  <a:lnTo>
                    <a:pt x="880" y="318255"/>
                  </a:lnTo>
                  <a:lnTo>
                    <a:pt x="2458" y="319326"/>
                  </a:lnTo>
                  <a:lnTo>
                    <a:pt x="7851" y="320516"/>
                  </a:lnTo>
                  <a:lnTo>
                    <a:pt x="23035" y="320194"/>
                  </a:lnTo>
                  <a:lnTo>
                    <a:pt x="67637" y="309003"/>
                  </a:lnTo>
                  <a:lnTo>
                    <a:pt x="90620" y="310181"/>
                  </a:lnTo>
                  <a:lnTo>
                    <a:pt x="121817" y="313944"/>
                  </a:lnTo>
                  <a:lnTo>
                    <a:pt x="158489" y="319429"/>
                  </a:lnTo>
                  <a:lnTo>
                    <a:pt x="186906" y="326062"/>
                  </a:lnTo>
                  <a:lnTo>
                    <a:pt x="229064" y="341369"/>
                  </a:lnTo>
                  <a:lnTo>
                    <a:pt x="258384" y="363386"/>
                  </a:lnTo>
                  <a:lnTo>
                    <a:pt x="288979" y="401027"/>
                  </a:lnTo>
                  <a:lnTo>
                    <a:pt x="310613" y="442606"/>
                  </a:lnTo>
                  <a:lnTo>
                    <a:pt x="321418" y="474526"/>
                  </a:lnTo>
                  <a:lnTo>
                    <a:pt x="326220" y="505250"/>
                  </a:lnTo>
                  <a:lnTo>
                    <a:pt x="331000" y="538087"/>
                  </a:lnTo>
                  <a:lnTo>
                    <a:pt x="335439" y="570540"/>
                  </a:lnTo>
                  <a:lnTo>
                    <a:pt x="338931" y="610131"/>
                  </a:lnTo>
                  <a:lnTo>
                    <a:pt x="343824" y="640162"/>
                  </a:lnTo>
                  <a:lnTo>
                    <a:pt x="341856" y="660085"/>
                  </a:lnTo>
                  <a:lnTo>
                    <a:pt x="342885" y="663299"/>
                  </a:lnTo>
                  <a:lnTo>
                    <a:pt x="344564" y="665441"/>
                  </a:lnTo>
                  <a:lnTo>
                    <a:pt x="344691" y="666870"/>
                  </a:lnTo>
                  <a:lnTo>
                    <a:pt x="343783" y="667822"/>
                  </a:lnTo>
                  <a:lnTo>
                    <a:pt x="338991" y="6697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1884"/>
            <p:cNvSpPr/>
            <p:nvPr>
              <p:custDataLst>
                <p:tags r:id="rId20"/>
              </p:custDataLst>
            </p:nvPr>
          </p:nvSpPr>
          <p:spPr>
            <a:xfrm>
              <a:off x="7874249" y="598289"/>
              <a:ext cx="88057" cy="792251"/>
            </a:xfrm>
            <a:custGeom>
              <a:avLst/>
              <a:gdLst/>
              <a:ahLst/>
              <a:cxnLst/>
              <a:rect l="0" t="0" r="0" b="0"/>
              <a:pathLst>
                <a:path w="88057" h="792251">
                  <a:moveTo>
                    <a:pt x="7689" y="0"/>
                  </a:moveTo>
                  <a:lnTo>
                    <a:pt x="7689" y="0"/>
                  </a:lnTo>
                  <a:lnTo>
                    <a:pt x="7689" y="42774"/>
                  </a:lnTo>
                  <a:lnTo>
                    <a:pt x="7689" y="74573"/>
                  </a:lnTo>
                  <a:lnTo>
                    <a:pt x="5043" y="108550"/>
                  </a:lnTo>
                  <a:lnTo>
                    <a:pt x="1552" y="145479"/>
                  </a:lnTo>
                  <a:lnTo>
                    <a:pt x="0" y="188350"/>
                  </a:lnTo>
                  <a:lnTo>
                    <a:pt x="1956" y="231216"/>
                  </a:lnTo>
                  <a:lnTo>
                    <a:pt x="5141" y="266474"/>
                  </a:lnTo>
                  <a:lnTo>
                    <a:pt x="7464" y="311055"/>
                  </a:lnTo>
                  <a:lnTo>
                    <a:pt x="7539" y="343300"/>
                  </a:lnTo>
                  <a:lnTo>
                    <a:pt x="7589" y="383648"/>
                  </a:lnTo>
                  <a:lnTo>
                    <a:pt x="8615" y="416500"/>
                  </a:lnTo>
                  <a:lnTo>
                    <a:pt x="10290" y="444354"/>
                  </a:lnTo>
                  <a:lnTo>
                    <a:pt x="12399" y="468876"/>
                  </a:lnTo>
                  <a:lnTo>
                    <a:pt x="14743" y="511999"/>
                  </a:lnTo>
                  <a:lnTo>
                    <a:pt x="15785" y="551008"/>
                  </a:lnTo>
                  <a:lnTo>
                    <a:pt x="16248" y="588189"/>
                  </a:lnTo>
                  <a:lnTo>
                    <a:pt x="19099" y="621912"/>
                  </a:lnTo>
                  <a:lnTo>
                    <a:pt x="26283" y="666143"/>
                  </a:lnTo>
                  <a:lnTo>
                    <a:pt x="34695" y="704384"/>
                  </a:lnTo>
                  <a:lnTo>
                    <a:pt x="46427" y="748120"/>
                  </a:lnTo>
                  <a:lnTo>
                    <a:pt x="54204" y="782123"/>
                  </a:lnTo>
                  <a:lnTo>
                    <a:pt x="56558" y="786329"/>
                  </a:lnTo>
                  <a:lnTo>
                    <a:pt x="59120" y="789134"/>
                  </a:lnTo>
                  <a:lnTo>
                    <a:pt x="64612" y="792250"/>
                  </a:lnTo>
                  <a:lnTo>
                    <a:pt x="67465" y="792088"/>
                  </a:lnTo>
                  <a:lnTo>
                    <a:pt x="73282" y="789263"/>
                  </a:lnTo>
                  <a:lnTo>
                    <a:pt x="75230" y="786129"/>
                  </a:lnTo>
                  <a:lnTo>
                    <a:pt x="83354" y="747036"/>
                  </a:lnTo>
                  <a:lnTo>
                    <a:pt x="88056" y="7233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1885"/>
            <p:cNvSpPr/>
            <p:nvPr>
              <p:custDataLst>
                <p:tags r:id="rId21"/>
              </p:custDataLst>
            </p:nvPr>
          </p:nvSpPr>
          <p:spPr>
            <a:xfrm>
              <a:off x="8634681" y="1021850"/>
              <a:ext cx="340239" cy="900028"/>
            </a:xfrm>
            <a:custGeom>
              <a:avLst/>
              <a:gdLst/>
              <a:ahLst/>
              <a:cxnLst/>
              <a:rect l="0" t="0" r="0" b="0"/>
              <a:pathLst>
                <a:path w="340239" h="900028">
                  <a:moveTo>
                    <a:pt x="202733" y="192588"/>
                  </a:moveTo>
                  <a:lnTo>
                    <a:pt x="202733" y="192588"/>
                  </a:lnTo>
                  <a:lnTo>
                    <a:pt x="235916" y="173626"/>
                  </a:lnTo>
                  <a:lnTo>
                    <a:pt x="245692" y="164071"/>
                  </a:lnTo>
                  <a:lnTo>
                    <a:pt x="256551" y="142872"/>
                  </a:lnTo>
                  <a:lnTo>
                    <a:pt x="258734" y="120221"/>
                  </a:lnTo>
                  <a:lnTo>
                    <a:pt x="254383" y="82510"/>
                  </a:lnTo>
                  <a:lnTo>
                    <a:pt x="244165" y="45209"/>
                  </a:lnTo>
                  <a:lnTo>
                    <a:pt x="233054" y="25883"/>
                  </a:lnTo>
                  <a:lnTo>
                    <a:pt x="218193" y="10679"/>
                  </a:lnTo>
                  <a:lnTo>
                    <a:pt x="201667" y="2599"/>
                  </a:lnTo>
                  <a:lnTo>
                    <a:pt x="182416" y="0"/>
                  </a:lnTo>
                  <a:lnTo>
                    <a:pt x="157323" y="2152"/>
                  </a:lnTo>
                  <a:lnTo>
                    <a:pt x="120046" y="18422"/>
                  </a:lnTo>
                  <a:lnTo>
                    <a:pt x="83864" y="46836"/>
                  </a:lnTo>
                  <a:lnTo>
                    <a:pt x="57491" y="85130"/>
                  </a:lnTo>
                  <a:lnTo>
                    <a:pt x="37108" y="127896"/>
                  </a:lnTo>
                  <a:lnTo>
                    <a:pt x="23242" y="171986"/>
                  </a:lnTo>
                  <a:lnTo>
                    <a:pt x="17589" y="216470"/>
                  </a:lnTo>
                  <a:lnTo>
                    <a:pt x="22808" y="260695"/>
                  </a:lnTo>
                  <a:lnTo>
                    <a:pt x="31572" y="282992"/>
                  </a:lnTo>
                  <a:lnTo>
                    <a:pt x="41003" y="295937"/>
                  </a:lnTo>
                  <a:lnTo>
                    <a:pt x="62208" y="309640"/>
                  </a:lnTo>
                  <a:lnTo>
                    <a:pt x="81408" y="311418"/>
                  </a:lnTo>
                  <a:lnTo>
                    <a:pt x="121331" y="304475"/>
                  </a:lnTo>
                  <a:lnTo>
                    <a:pt x="157880" y="291565"/>
                  </a:lnTo>
                  <a:lnTo>
                    <a:pt x="193763" y="262409"/>
                  </a:lnTo>
                  <a:lnTo>
                    <a:pt x="230325" y="220156"/>
                  </a:lnTo>
                  <a:lnTo>
                    <a:pt x="239139" y="206163"/>
                  </a:lnTo>
                  <a:lnTo>
                    <a:pt x="244940" y="182389"/>
                  </a:lnTo>
                  <a:lnTo>
                    <a:pt x="247239" y="151557"/>
                  </a:lnTo>
                  <a:lnTo>
                    <a:pt x="247378" y="187173"/>
                  </a:lnTo>
                  <a:lnTo>
                    <a:pt x="249364" y="219316"/>
                  </a:lnTo>
                  <a:lnTo>
                    <a:pt x="260647" y="259818"/>
                  </a:lnTo>
                  <a:lnTo>
                    <a:pt x="272699" y="304230"/>
                  </a:lnTo>
                  <a:lnTo>
                    <a:pt x="286415" y="337456"/>
                  </a:lnTo>
                  <a:lnTo>
                    <a:pt x="299787" y="372067"/>
                  </a:lnTo>
                  <a:lnTo>
                    <a:pt x="311353" y="408286"/>
                  </a:lnTo>
                  <a:lnTo>
                    <a:pt x="319800" y="447534"/>
                  </a:lnTo>
                  <a:lnTo>
                    <a:pt x="326862" y="488129"/>
                  </a:lnTo>
                  <a:lnTo>
                    <a:pt x="333308" y="528330"/>
                  </a:lnTo>
                  <a:lnTo>
                    <a:pt x="339480" y="566041"/>
                  </a:lnTo>
                  <a:lnTo>
                    <a:pt x="340238" y="602645"/>
                  </a:lnTo>
                  <a:lnTo>
                    <a:pt x="337268" y="639749"/>
                  </a:lnTo>
                  <a:lnTo>
                    <a:pt x="332641" y="679391"/>
                  </a:lnTo>
                  <a:lnTo>
                    <a:pt x="321985" y="712223"/>
                  </a:lnTo>
                  <a:lnTo>
                    <a:pt x="296606" y="755666"/>
                  </a:lnTo>
                  <a:lnTo>
                    <a:pt x="266597" y="799957"/>
                  </a:lnTo>
                  <a:lnTo>
                    <a:pt x="233561" y="841853"/>
                  </a:lnTo>
                  <a:lnTo>
                    <a:pt x="195000" y="874111"/>
                  </a:lnTo>
                  <a:lnTo>
                    <a:pt x="158440" y="893591"/>
                  </a:lnTo>
                  <a:lnTo>
                    <a:pt x="134429" y="900027"/>
                  </a:lnTo>
                  <a:lnTo>
                    <a:pt x="98600" y="898073"/>
                  </a:lnTo>
                  <a:lnTo>
                    <a:pt x="74762" y="893751"/>
                  </a:lnTo>
                  <a:lnTo>
                    <a:pt x="53583" y="883231"/>
                  </a:lnTo>
                  <a:lnTo>
                    <a:pt x="27572" y="860574"/>
                  </a:lnTo>
                  <a:lnTo>
                    <a:pt x="14751" y="842689"/>
                  </a:lnTo>
                  <a:lnTo>
                    <a:pt x="2947" y="810308"/>
                  </a:lnTo>
                  <a:lnTo>
                    <a:pt x="0" y="776570"/>
                  </a:lnTo>
                  <a:lnTo>
                    <a:pt x="5963" y="746288"/>
                  </a:lnTo>
                  <a:lnTo>
                    <a:pt x="19857" y="712622"/>
                  </a:lnTo>
                  <a:lnTo>
                    <a:pt x="40529" y="668946"/>
                  </a:lnTo>
                  <a:lnTo>
                    <a:pt x="41999" y="6658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1886"/>
            <p:cNvSpPr/>
            <p:nvPr>
              <p:custDataLst>
                <p:tags r:id="rId22"/>
              </p:custDataLst>
            </p:nvPr>
          </p:nvSpPr>
          <p:spPr>
            <a:xfrm>
              <a:off x="9105305" y="1232317"/>
              <a:ext cx="517923" cy="27080"/>
            </a:xfrm>
            <a:custGeom>
              <a:avLst/>
              <a:gdLst/>
              <a:ahLst/>
              <a:cxnLst/>
              <a:rect l="0" t="0" r="0" b="0"/>
              <a:pathLst>
                <a:path w="517923" h="27080">
                  <a:moveTo>
                    <a:pt x="0" y="8910"/>
                  </a:moveTo>
                  <a:lnTo>
                    <a:pt x="0" y="8910"/>
                  </a:lnTo>
                  <a:lnTo>
                    <a:pt x="40789" y="26328"/>
                  </a:lnTo>
                  <a:lnTo>
                    <a:pt x="76137" y="27079"/>
                  </a:lnTo>
                  <a:lnTo>
                    <a:pt x="120542" y="24184"/>
                  </a:lnTo>
                  <a:lnTo>
                    <a:pt x="164700" y="17073"/>
                  </a:lnTo>
                  <a:lnTo>
                    <a:pt x="197223" y="11546"/>
                  </a:lnTo>
                  <a:lnTo>
                    <a:pt x="228214" y="5782"/>
                  </a:lnTo>
                  <a:lnTo>
                    <a:pt x="258525" y="2558"/>
                  </a:lnTo>
                  <a:lnTo>
                    <a:pt x="288532" y="1126"/>
                  </a:lnTo>
                  <a:lnTo>
                    <a:pt x="332325" y="319"/>
                  </a:lnTo>
                  <a:lnTo>
                    <a:pt x="369885" y="80"/>
                  </a:lnTo>
                  <a:lnTo>
                    <a:pt x="409746" y="0"/>
                  </a:lnTo>
                  <a:lnTo>
                    <a:pt x="448151" y="975"/>
                  </a:lnTo>
                  <a:lnTo>
                    <a:pt x="489346" y="8542"/>
                  </a:lnTo>
                  <a:lnTo>
                    <a:pt x="497944" y="11392"/>
                  </a:lnTo>
                  <a:lnTo>
                    <a:pt x="508345" y="17462"/>
                  </a:lnTo>
                  <a:lnTo>
                    <a:pt x="517922" y="17839"/>
                  </a:lnTo>
                  <a:lnTo>
                    <a:pt x="517922" y="12695"/>
                  </a:lnTo>
                  <a:lnTo>
                    <a:pt x="517922" y="17839"/>
                  </a:lnTo>
                  <a:lnTo>
                    <a:pt x="517922" y="12695"/>
                  </a:lnTo>
                  <a:lnTo>
                    <a:pt x="517922" y="17817"/>
                  </a:lnTo>
                  <a:lnTo>
                    <a:pt x="517922" y="10149"/>
                  </a:lnTo>
                  <a:lnTo>
                    <a:pt x="517922" y="17837"/>
                  </a:lnTo>
                  <a:lnTo>
                    <a:pt x="517922" y="12694"/>
                  </a:lnTo>
                  <a:lnTo>
                    <a:pt x="517922" y="17839"/>
                  </a:lnTo>
                  <a:lnTo>
                    <a:pt x="510232" y="17839"/>
                  </a:lnTo>
                  <a:lnTo>
                    <a:pt x="504619" y="13099"/>
                  </a:lnTo>
                  <a:lnTo>
                    <a:pt x="496796" y="10771"/>
                  </a:lnTo>
                  <a:lnTo>
                    <a:pt x="482203" y="89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1887"/>
            <p:cNvSpPr/>
            <p:nvPr>
              <p:custDataLst>
                <p:tags r:id="rId23"/>
              </p:custDataLst>
            </p:nvPr>
          </p:nvSpPr>
          <p:spPr>
            <a:xfrm>
              <a:off x="9176742" y="1026914"/>
              <a:ext cx="375048" cy="17860"/>
            </a:xfrm>
            <a:custGeom>
              <a:avLst/>
              <a:gdLst/>
              <a:ahLst/>
              <a:cxnLst/>
              <a:rect l="0" t="0" r="0" b="0"/>
              <a:pathLst>
                <a:path w="375048" h="17860">
                  <a:moveTo>
                    <a:pt x="0" y="0"/>
                  </a:moveTo>
                  <a:lnTo>
                    <a:pt x="0" y="0"/>
                  </a:lnTo>
                  <a:lnTo>
                    <a:pt x="33183" y="9481"/>
                  </a:lnTo>
                  <a:lnTo>
                    <a:pt x="77521" y="15377"/>
                  </a:lnTo>
                  <a:lnTo>
                    <a:pt x="122078" y="17124"/>
                  </a:lnTo>
                  <a:lnTo>
                    <a:pt x="166699" y="17642"/>
                  </a:lnTo>
                  <a:lnTo>
                    <a:pt x="199104" y="17763"/>
                  </a:lnTo>
                  <a:lnTo>
                    <a:pt x="231366" y="17816"/>
                  </a:lnTo>
                  <a:lnTo>
                    <a:pt x="270849" y="17847"/>
                  </a:lnTo>
                  <a:lnTo>
                    <a:pt x="311360" y="17857"/>
                  </a:lnTo>
                  <a:lnTo>
                    <a:pt x="354861" y="17859"/>
                  </a:lnTo>
                  <a:lnTo>
                    <a:pt x="375047"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1888"/>
            <p:cNvSpPr/>
            <p:nvPr>
              <p:custDataLst>
                <p:tags r:id="rId24"/>
              </p:custDataLst>
            </p:nvPr>
          </p:nvSpPr>
          <p:spPr>
            <a:xfrm>
              <a:off x="8194477" y="750094"/>
              <a:ext cx="71035" cy="677865"/>
            </a:xfrm>
            <a:custGeom>
              <a:avLst/>
              <a:gdLst/>
              <a:ahLst/>
              <a:cxnLst/>
              <a:rect l="0" t="0" r="0" b="0"/>
              <a:pathLst>
                <a:path w="71035" h="677865">
                  <a:moveTo>
                    <a:pt x="0" y="0"/>
                  </a:moveTo>
                  <a:lnTo>
                    <a:pt x="0" y="0"/>
                  </a:lnTo>
                  <a:lnTo>
                    <a:pt x="0" y="42664"/>
                  </a:lnTo>
                  <a:lnTo>
                    <a:pt x="2646" y="82131"/>
                  </a:lnTo>
                  <a:lnTo>
                    <a:pt x="6136" y="123815"/>
                  </a:lnTo>
                  <a:lnTo>
                    <a:pt x="7067" y="146043"/>
                  </a:lnTo>
                  <a:lnTo>
                    <a:pt x="7689" y="168800"/>
                  </a:lnTo>
                  <a:lnTo>
                    <a:pt x="8102" y="191908"/>
                  </a:lnTo>
                  <a:lnTo>
                    <a:pt x="8378" y="215251"/>
                  </a:lnTo>
                  <a:lnTo>
                    <a:pt x="8562" y="238751"/>
                  </a:lnTo>
                  <a:lnTo>
                    <a:pt x="9676" y="263347"/>
                  </a:lnTo>
                  <a:lnTo>
                    <a:pt x="11411" y="288674"/>
                  </a:lnTo>
                  <a:lnTo>
                    <a:pt x="13561" y="314488"/>
                  </a:lnTo>
                  <a:lnTo>
                    <a:pt x="15986" y="340627"/>
                  </a:lnTo>
                  <a:lnTo>
                    <a:pt x="18595" y="366983"/>
                  </a:lnTo>
                  <a:lnTo>
                    <a:pt x="21325" y="393484"/>
                  </a:lnTo>
                  <a:lnTo>
                    <a:pt x="24139" y="418096"/>
                  </a:lnTo>
                  <a:lnTo>
                    <a:pt x="27006" y="441449"/>
                  </a:lnTo>
                  <a:lnTo>
                    <a:pt x="32839" y="485918"/>
                  </a:lnTo>
                  <a:lnTo>
                    <a:pt x="38738" y="528833"/>
                  </a:lnTo>
                  <a:lnTo>
                    <a:pt x="44667" y="565766"/>
                  </a:lnTo>
                  <a:lnTo>
                    <a:pt x="49617" y="597725"/>
                  </a:lnTo>
                  <a:lnTo>
                    <a:pt x="53396" y="636045"/>
                  </a:lnTo>
                  <a:lnTo>
                    <a:pt x="61111" y="669639"/>
                  </a:lnTo>
                  <a:lnTo>
                    <a:pt x="62569" y="672645"/>
                  </a:lnTo>
                  <a:lnTo>
                    <a:pt x="64532" y="674648"/>
                  </a:lnTo>
                  <a:lnTo>
                    <a:pt x="70073" y="677864"/>
                  </a:lnTo>
                  <a:lnTo>
                    <a:pt x="71034" y="668941"/>
                  </a:lnTo>
                  <a:lnTo>
                    <a:pt x="68738" y="637150"/>
                  </a:lnTo>
                  <a:lnTo>
                    <a:pt x="64353" y="602858"/>
                  </a:lnTo>
                  <a:lnTo>
                    <a:pt x="62507" y="5625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SMARTInkShape-Group1133"/>
          <p:cNvGrpSpPr/>
          <p:nvPr/>
        </p:nvGrpSpPr>
        <p:grpSpPr>
          <a:xfrm>
            <a:off x="9900047" y="1303887"/>
            <a:ext cx="2052589" cy="1142848"/>
            <a:chOff x="9900047" y="1303887"/>
            <a:chExt cx="2052589" cy="1142848"/>
          </a:xfrm>
        </p:grpSpPr>
        <p:sp>
          <p:nvSpPr>
            <p:cNvPr id="350" name="SMARTInkShape-1889"/>
            <p:cNvSpPr/>
            <p:nvPr>
              <p:custDataLst>
                <p:tags r:id="rId16"/>
              </p:custDataLst>
            </p:nvPr>
          </p:nvSpPr>
          <p:spPr>
            <a:xfrm>
              <a:off x="9900047" y="1580555"/>
              <a:ext cx="1392431" cy="98107"/>
            </a:xfrm>
            <a:custGeom>
              <a:avLst/>
              <a:gdLst/>
              <a:ahLst/>
              <a:cxnLst/>
              <a:rect l="0" t="0" r="0" b="0"/>
              <a:pathLst>
                <a:path w="1392431" h="98107">
                  <a:moveTo>
                    <a:pt x="0" y="0"/>
                  </a:moveTo>
                  <a:lnTo>
                    <a:pt x="0" y="0"/>
                  </a:lnTo>
                  <a:lnTo>
                    <a:pt x="38805" y="7129"/>
                  </a:lnTo>
                  <a:lnTo>
                    <a:pt x="74986" y="15446"/>
                  </a:lnTo>
                  <a:lnTo>
                    <a:pt x="108207" y="17144"/>
                  </a:lnTo>
                  <a:lnTo>
                    <a:pt x="148478" y="17647"/>
                  </a:lnTo>
                  <a:lnTo>
                    <a:pt x="181084" y="17765"/>
                  </a:lnTo>
                  <a:lnTo>
                    <a:pt x="215419" y="17817"/>
                  </a:lnTo>
                  <a:lnTo>
                    <a:pt x="255814" y="17840"/>
                  </a:lnTo>
                  <a:lnTo>
                    <a:pt x="300227" y="17851"/>
                  </a:lnTo>
                  <a:lnTo>
                    <a:pt x="323182" y="17854"/>
                  </a:lnTo>
                  <a:lnTo>
                    <a:pt x="346424" y="17855"/>
                  </a:lnTo>
                  <a:lnTo>
                    <a:pt x="369855" y="17857"/>
                  </a:lnTo>
                  <a:lnTo>
                    <a:pt x="393415" y="17858"/>
                  </a:lnTo>
                  <a:lnTo>
                    <a:pt x="417057" y="17858"/>
                  </a:lnTo>
                  <a:lnTo>
                    <a:pt x="441748" y="17858"/>
                  </a:lnTo>
                  <a:lnTo>
                    <a:pt x="467140" y="17859"/>
                  </a:lnTo>
                  <a:lnTo>
                    <a:pt x="492996" y="17859"/>
                  </a:lnTo>
                  <a:lnTo>
                    <a:pt x="518173" y="18851"/>
                  </a:lnTo>
                  <a:lnTo>
                    <a:pt x="542894" y="20505"/>
                  </a:lnTo>
                  <a:lnTo>
                    <a:pt x="567312" y="22599"/>
                  </a:lnTo>
                  <a:lnTo>
                    <a:pt x="592520" y="23996"/>
                  </a:lnTo>
                  <a:lnTo>
                    <a:pt x="618255" y="24927"/>
                  </a:lnTo>
                  <a:lnTo>
                    <a:pt x="644342" y="25547"/>
                  </a:lnTo>
                  <a:lnTo>
                    <a:pt x="669671" y="26953"/>
                  </a:lnTo>
                  <a:lnTo>
                    <a:pt x="694495" y="28883"/>
                  </a:lnTo>
                  <a:lnTo>
                    <a:pt x="718981" y="31161"/>
                  </a:lnTo>
                  <a:lnTo>
                    <a:pt x="744235" y="32680"/>
                  </a:lnTo>
                  <a:lnTo>
                    <a:pt x="770001" y="33693"/>
                  </a:lnTo>
                  <a:lnTo>
                    <a:pt x="796107" y="34368"/>
                  </a:lnTo>
                  <a:lnTo>
                    <a:pt x="822441" y="35810"/>
                  </a:lnTo>
                  <a:lnTo>
                    <a:pt x="848927" y="37764"/>
                  </a:lnTo>
                  <a:lnTo>
                    <a:pt x="875514" y="40059"/>
                  </a:lnTo>
                  <a:lnTo>
                    <a:pt x="902168" y="42581"/>
                  </a:lnTo>
                  <a:lnTo>
                    <a:pt x="928866" y="45254"/>
                  </a:lnTo>
                  <a:lnTo>
                    <a:pt x="955596" y="48029"/>
                  </a:lnTo>
                  <a:lnTo>
                    <a:pt x="982345" y="49878"/>
                  </a:lnTo>
                  <a:lnTo>
                    <a:pt x="1009108" y="51112"/>
                  </a:lnTo>
                  <a:lnTo>
                    <a:pt x="1035879" y="51934"/>
                  </a:lnTo>
                  <a:lnTo>
                    <a:pt x="1061664" y="53474"/>
                  </a:lnTo>
                  <a:lnTo>
                    <a:pt x="1086792" y="55493"/>
                  </a:lnTo>
                  <a:lnTo>
                    <a:pt x="1111481" y="57831"/>
                  </a:lnTo>
                  <a:lnTo>
                    <a:pt x="1135878" y="60382"/>
                  </a:lnTo>
                  <a:lnTo>
                    <a:pt x="1160080" y="63075"/>
                  </a:lnTo>
                  <a:lnTo>
                    <a:pt x="1184152" y="65862"/>
                  </a:lnTo>
                  <a:lnTo>
                    <a:pt x="1224128" y="71605"/>
                  </a:lnTo>
                  <a:lnTo>
                    <a:pt x="1258432" y="76473"/>
                  </a:lnTo>
                  <a:lnTo>
                    <a:pt x="1290214" y="78636"/>
                  </a:lnTo>
                  <a:lnTo>
                    <a:pt x="1331258" y="84595"/>
                  </a:lnTo>
                  <a:lnTo>
                    <a:pt x="1370663" y="91323"/>
                  </a:lnTo>
                  <a:lnTo>
                    <a:pt x="1382765" y="96181"/>
                  </a:lnTo>
                  <a:lnTo>
                    <a:pt x="1392430" y="98106"/>
                  </a:lnTo>
                  <a:lnTo>
                    <a:pt x="1388113" y="93450"/>
                  </a:lnTo>
                  <a:lnTo>
                    <a:pt x="1366242"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1890"/>
            <p:cNvSpPr/>
            <p:nvPr>
              <p:custDataLst>
                <p:tags r:id="rId17"/>
              </p:custDataLst>
            </p:nvPr>
          </p:nvSpPr>
          <p:spPr>
            <a:xfrm>
              <a:off x="11310939" y="1303887"/>
              <a:ext cx="383976" cy="401677"/>
            </a:xfrm>
            <a:custGeom>
              <a:avLst/>
              <a:gdLst/>
              <a:ahLst/>
              <a:cxnLst/>
              <a:rect l="0" t="0" r="0" b="0"/>
              <a:pathLst>
                <a:path w="383976" h="401677">
                  <a:moveTo>
                    <a:pt x="8928" y="8777"/>
                  </a:moveTo>
                  <a:lnTo>
                    <a:pt x="8928" y="8777"/>
                  </a:lnTo>
                  <a:lnTo>
                    <a:pt x="8928" y="41960"/>
                  </a:lnTo>
                  <a:lnTo>
                    <a:pt x="8928" y="76817"/>
                  </a:lnTo>
                  <a:lnTo>
                    <a:pt x="8928" y="115262"/>
                  </a:lnTo>
                  <a:lnTo>
                    <a:pt x="8928" y="154165"/>
                  </a:lnTo>
                  <a:lnTo>
                    <a:pt x="8928" y="195033"/>
                  </a:lnTo>
                  <a:lnTo>
                    <a:pt x="11575" y="238136"/>
                  </a:lnTo>
                  <a:lnTo>
                    <a:pt x="16618" y="268946"/>
                  </a:lnTo>
                  <a:lnTo>
                    <a:pt x="17694" y="305478"/>
                  </a:lnTo>
                  <a:lnTo>
                    <a:pt x="18828" y="341242"/>
                  </a:lnTo>
                  <a:lnTo>
                    <a:pt x="26419" y="377313"/>
                  </a:lnTo>
                  <a:lnTo>
                    <a:pt x="26788" y="401676"/>
                  </a:lnTo>
                  <a:lnTo>
                    <a:pt x="26788" y="389254"/>
                  </a:lnTo>
                  <a:lnTo>
                    <a:pt x="18409" y="345207"/>
                  </a:lnTo>
                  <a:lnTo>
                    <a:pt x="13227" y="307073"/>
                  </a:lnTo>
                  <a:lnTo>
                    <a:pt x="10203" y="272999"/>
                  </a:lnTo>
                  <a:lnTo>
                    <a:pt x="9494" y="244279"/>
                  </a:lnTo>
                  <a:lnTo>
                    <a:pt x="9179" y="211671"/>
                  </a:lnTo>
                  <a:lnTo>
                    <a:pt x="9040" y="177335"/>
                  </a:lnTo>
                  <a:lnTo>
                    <a:pt x="6331" y="144877"/>
                  </a:lnTo>
                  <a:lnTo>
                    <a:pt x="2814" y="113914"/>
                  </a:lnTo>
                  <a:lnTo>
                    <a:pt x="833" y="71569"/>
                  </a:lnTo>
                  <a:lnTo>
                    <a:pt x="47" y="28134"/>
                  </a:lnTo>
                  <a:lnTo>
                    <a:pt x="0" y="17888"/>
                  </a:lnTo>
                  <a:lnTo>
                    <a:pt x="991" y="55309"/>
                  </a:lnTo>
                  <a:lnTo>
                    <a:pt x="12427" y="98322"/>
                  </a:lnTo>
                  <a:lnTo>
                    <a:pt x="17777" y="139979"/>
                  </a:lnTo>
                  <a:lnTo>
                    <a:pt x="30145" y="182269"/>
                  </a:lnTo>
                  <a:lnTo>
                    <a:pt x="38533" y="192710"/>
                  </a:lnTo>
                  <a:lnTo>
                    <a:pt x="43547" y="196883"/>
                  </a:lnTo>
                  <a:lnTo>
                    <a:pt x="72932" y="204166"/>
                  </a:lnTo>
                  <a:lnTo>
                    <a:pt x="109803" y="207734"/>
                  </a:lnTo>
                  <a:lnTo>
                    <a:pt x="147296" y="199578"/>
                  </a:lnTo>
                  <a:lnTo>
                    <a:pt x="167660" y="193458"/>
                  </a:lnTo>
                  <a:lnTo>
                    <a:pt x="183986" y="182139"/>
                  </a:lnTo>
                  <a:lnTo>
                    <a:pt x="222959" y="142033"/>
                  </a:lnTo>
                  <a:lnTo>
                    <a:pt x="249386" y="101576"/>
                  </a:lnTo>
                  <a:lnTo>
                    <a:pt x="265054" y="63393"/>
                  </a:lnTo>
                  <a:lnTo>
                    <a:pt x="279235" y="19676"/>
                  </a:lnTo>
                  <a:lnTo>
                    <a:pt x="285699" y="0"/>
                  </a:lnTo>
                  <a:lnTo>
                    <a:pt x="285746" y="37372"/>
                  </a:lnTo>
                  <a:lnTo>
                    <a:pt x="285747" y="76382"/>
                  </a:lnTo>
                  <a:lnTo>
                    <a:pt x="285749" y="115349"/>
                  </a:lnTo>
                  <a:lnTo>
                    <a:pt x="290489" y="153573"/>
                  </a:lnTo>
                  <a:lnTo>
                    <a:pt x="292816" y="183264"/>
                  </a:lnTo>
                  <a:lnTo>
                    <a:pt x="294843" y="215311"/>
                  </a:lnTo>
                  <a:lnTo>
                    <a:pt x="299052" y="246091"/>
                  </a:lnTo>
                  <a:lnTo>
                    <a:pt x="306998" y="286570"/>
                  </a:lnTo>
                  <a:lnTo>
                    <a:pt x="310896" y="323699"/>
                  </a:lnTo>
                  <a:lnTo>
                    <a:pt x="319343" y="357542"/>
                  </a:lnTo>
                  <a:lnTo>
                    <a:pt x="327673" y="375155"/>
                  </a:lnTo>
                  <a:lnTo>
                    <a:pt x="342337" y="387423"/>
                  </a:lnTo>
                  <a:lnTo>
                    <a:pt x="345301" y="388208"/>
                  </a:lnTo>
                  <a:lnTo>
                    <a:pt x="348270" y="387738"/>
                  </a:lnTo>
                  <a:lnTo>
                    <a:pt x="351242" y="386434"/>
                  </a:lnTo>
                  <a:lnTo>
                    <a:pt x="357189" y="377046"/>
                  </a:lnTo>
                  <a:lnTo>
                    <a:pt x="375045" y="336719"/>
                  </a:lnTo>
                  <a:lnTo>
                    <a:pt x="383975" y="3123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1891"/>
            <p:cNvSpPr/>
            <p:nvPr>
              <p:custDataLst>
                <p:tags r:id="rId18"/>
              </p:custDataLst>
            </p:nvPr>
          </p:nvSpPr>
          <p:spPr>
            <a:xfrm>
              <a:off x="11176992" y="1324061"/>
              <a:ext cx="775644" cy="1122674"/>
            </a:xfrm>
            <a:custGeom>
              <a:avLst/>
              <a:gdLst/>
              <a:ahLst/>
              <a:cxnLst/>
              <a:rect l="0" t="0" r="0" b="0"/>
              <a:pathLst>
                <a:path w="775644" h="1122674">
                  <a:moveTo>
                    <a:pt x="750094" y="140408"/>
                  </a:moveTo>
                  <a:lnTo>
                    <a:pt x="750094" y="140408"/>
                  </a:lnTo>
                  <a:lnTo>
                    <a:pt x="759575" y="107225"/>
                  </a:lnTo>
                  <a:lnTo>
                    <a:pt x="760730" y="72367"/>
                  </a:lnTo>
                  <a:lnTo>
                    <a:pt x="750049" y="43188"/>
                  </a:lnTo>
                  <a:lnTo>
                    <a:pt x="734316" y="20431"/>
                  </a:lnTo>
                  <a:lnTo>
                    <a:pt x="712346" y="5861"/>
                  </a:lnTo>
                  <a:lnTo>
                    <a:pt x="686985" y="0"/>
                  </a:lnTo>
                  <a:lnTo>
                    <a:pt x="643000" y="22442"/>
                  </a:lnTo>
                  <a:lnTo>
                    <a:pt x="613214" y="40928"/>
                  </a:lnTo>
                  <a:lnTo>
                    <a:pt x="577472" y="72051"/>
                  </a:lnTo>
                  <a:lnTo>
                    <a:pt x="558279" y="100105"/>
                  </a:lnTo>
                  <a:lnTo>
                    <a:pt x="542888" y="141806"/>
                  </a:lnTo>
                  <a:lnTo>
                    <a:pt x="538879" y="173895"/>
                  </a:lnTo>
                  <a:lnTo>
                    <a:pt x="541458" y="192994"/>
                  </a:lnTo>
                  <a:lnTo>
                    <a:pt x="548556" y="208759"/>
                  </a:lnTo>
                  <a:lnTo>
                    <a:pt x="569283" y="235048"/>
                  </a:lnTo>
                  <a:lnTo>
                    <a:pt x="591349" y="248596"/>
                  </a:lnTo>
                  <a:lnTo>
                    <a:pt x="616738" y="258894"/>
                  </a:lnTo>
                  <a:lnTo>
                    <a:pt x="634270" y="259876"/>
                  </a:lnTo>
                  <a:lnTo>
                    <a:pt x="677698" y="255947"/>
                  </a:lnTo>
                  <a:lnTo>
                    <a:pt x="691791" y="251951"/>
                  </a:lnTo>
                  <a:lnTo>
                    <a:pt x="717006" y="234173"/>
                  </a:lnTo>
                  <a:lnTo>
                    <a:pt x="747072" y="200956"/>
                  </a:lnTo>
                  <a:lnTo>
                    <a:pt x="760222" y="180286"/>
                  </a:lnTo>
                  <a:lnTo>
                    <a:pt x="772015" y="135800"/>
                  </a:lnTo>
                  <a:lnTo>
                    <a:pt x="772646" y="130391"/>
                  </a:lnTo>
                  <a:lnTo>
                    <a:pt x="767974" y="104861"/>
                  </a:lnTo>
                  <a:lnTo>
                    <a:pt x="767955" y="141317"/>
                  </a:lnTo>
                  <a:lnTo>
                    <a:pt x="767953" y="176286"/>
                  </a:lnTo>
                  <a:lnTo>
                    <a:pt x="767953" y="206955"/>
                  </a:lnTo>
                  <a:lnTo>
                    <a:pt x="770600" y="240430"/>
                  </a:lnTo>
                  <a:lnTo>
                    <a:pt x="774090" y="276143"/>
                  </a:lnTo>
                  <a:lnTo>
                    <a:pt x="775643" y="315167"/>
                  </a:lnTo>
                  <a:lnTo>
                    <a:pt x="773686" y="355662"/>
                  </a:lnTo>
                  <a:lnTo>
                    <a:pt x="769509" y="396811"/>
                  </a:lnTo>
                  <a:lnTo>
                    <a:pt x="764346" y="438250"/>
                  </a:lnTo>
                  <a:lnTo>
                    <a:pt x="758742" y="482464"/>
                  </a:lnTo>
                  <a:lnTo>
                    <a:pt x="755859" y="505367"/>
                  </a:lnTo>
                  <a:lnTo>
                    <a:pt x="750961" y="528574"/>
                  </a:lnTo>
                  <a:lnTo>
                    <a:pt x="744719" y="551982"/>
                  </a:lnTo>
                  <a:lnTo>
                    <a:pt x="737581" y="575525"/>
                  </a:lnTo>
                  <a:lnTo>
                    <a:pt x="729846" y="598165"/>
                  </a:lnTo>
                  <a:lnTo>
                    <a:pt x="713313" y="641843"/>
                  </a:lnTo>
                  <a:lnTo>
                    <a:pt x="703746" y="664205"/>
                  </a:lnTo>
                  <a:lnTo>
                    <a:pt x="693397" y="687052"/>
                  </a:lnTo>
                  <a:lnTo>
                    <a:pt x="682531" y="710220"/>
                  </a:lnTo>
                  <a:lnTo>
                    <a:pt x="654581" y="754483"/>
                  </a:lnTo>
                  <a:lnTo>
                    <a:pt x="622316" y="796315"/>
                  </a:lnTo>
                  <a:lnTo>
                    <a:pt x="588132" y="834750"/>
                  </a:lnTo>
                  <a:lnTo>
                    <a:pt x="550449" y="874322"/>
                  </a:lnTo>
                  <a:lnTo>
                    <a:pt x="509558" y="913076"/>
                  </a:lnTo>
                  <a:lnTo>
                    <a:pt x="464927" y="946837"/>
                  </a:lnTo>
                  <a:lnTo>
                    <a:pt x="441911" y="962785"/>
                  </a:lnTo>
                  <a:lnTo>
                    <a:pt x="418632" y="978378"/>
                  </a:lnTo>
                  <a:lnTo>
                    <a:pt x="395174" y="993734"/>
                  </a:lnTo>
                  <a:lnTo>
                    <a:pt x="371598" y="1007940"/>
                  </a:lnTo>
                  <a:lnTo>
                    <a:pt x="347943" y="1021380"/>
                  </a:lnTo>
                  <a:lnTo>
                    <a:pt x="324235" y="1034309"/>
                  </a:lnTo>
                  <a:lnTo>
                    <a:pt x="301486" y="1046896"/>
                  </a:lnTo>
                  <a:lnTo>
                    <a:pt x="257685" y="1071466"/>
                  </a:lnTo>
                  <a:lnTo>
                    <a:pt x="217715" y="1090323"/>
                  </a:lnTo>
                  <a:lnTo>
                    <a:pt x="180105" y="1104327"/>
                  </a:lnTo>
                  <a:lnTo>
                    <a:pt x="143547" y="1113858"/>
                  </a:lnTo>
                  <a:lnTo>
                    <a:pt x="104809" y="1118755"/>
                  </a:lnTo>
                  <a:lnTo>
                    <a:pt x="66426" y="1120932"/>
                  </a:lnTo>
                  <a:lnTo>
                    <a:pt x="21886" y="1122158"/>
                  </a:lnTo>
                  <a:lnTo>
                    <a:pt x="0" y="11226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4" name="SMARTInkShape-1892"/>
          <p:cNvSpPr/>
          <p:nvPr>
            <p:custDataLst>
              <p:tags r:id="rId2"/>
            </p:custDataLst>
          </p:nvPr>
        </p:nvSpPr>
        <p:spPr>
          <a:xfrm>
            <a:off x="1363266" y="121151"/>
            <a:ext cx="9795868" cy="5692037"/>
          </a:xfrm>
          <a:custGeom>
            <a:avLst/>
            <a:gdLst/>
            <a:ahLst/>
            <a:cxnLst/>
            <a:rect l="0" t="0" r="0" b="0"/>
            <a:pathLst>
              <a:path w="9795868" h="5692037">
                <a:moveTo>
                  <a:pt x="0" y="468208"/>
                </a:moveTo>
                <a:lnTo>
                  <a:pt x="0" y="468208"/>
                </a:lnTo>
                <a:lnTo>
                  <a:pt x="9481" y="435025"/>
                </a:lnTo>
                <a:lnTo>
                  <a:pt x="17196" y="397235"/>
                </a:lnTo>
                <a:lnTo>
                  <a:pt x="30070" y="359741"/>
                </a:lnTo>
                <a:lnTo>
                  <a:pt x="42724" y="332203"/>
                </a:lnTo>
                <a:lnTo>
                  <a:pt x="68631" y="288519"/>
                </a:lnTo>
                <a:lnTo>
                  <a:pt x="95664" y="244822"/>
                </a:lnTo>
                <a:lnTo>
                  <a:pt x="134783" y="200299"/>
                </a:lnTo>
                <a:lnTo>
                  <a:pt x="169829" y="164595"/>
                </a:lnTo>
                <a:lnTo>
                  <a:pt x="212544" y="128879"/>
                </a:lnTo>
                <a:lnTo>
                  <a:pt x="247412" y="103083"/>
                </a:lnTo>
                <a:lnTo>
                  <a:pt x="282879" y="82431"/>
                </a:lnTo>
                <a:lnTo>
                  <a:pt x="318523" y="63744"/>
                </a:lnTo>
                <a:lnTo>
                  <a:pt x="355212" y="45640"/>
                </a:lnTo>
                <a:lnTo>
                  <a:pt x="397061" y="28700"/>
                </a:lnTo>
                <a:lnTo>
                  <a:pt x="440880" y="16956"/>
                </a:lnTo>
                <a:lnTo>
                  <a:pt x="470452" y="10344"/>
                </a:lnTo>
                <a:lnTo>
                  <a:pt x="496197" y="7192"/>
                </a:lnTo>
                <a:lnTo>
                  <a:pt x="529235" y="4099"/>
                </a:lnTo>
                <a:lnTo>
                  <a:pt x="567136" y="1044"/>
                </a:lnTo>
                <a:lnTo>
                  <a:pt x="598356" y="0"/>
                </a:lnTo>
                <a:lnTo>
                  <a:pt x="625123" y="296"/>
                </a:lnTo>
                <a:lnTo>
                  <a:pt x="669746" y="3271"/>
                </a:lnTo>
                <a:lnTo>
                  <a:pt x="706115" y="7900"/>
                </a:lnTo>
                <a:lnTo>
                  <a:pt x="738816" y="13265"/>
                </a:lnTo>
                <a:lnTo>
                  <a:pt x="769886" y="19949"/>
                </a:lnTo>
                <a:lnTo>
                  <a:pt x="800231" y="29534"/>
                </a:lnTo>
                <a:lnTo>
                  <a:pt x="830254" y="43054"/>
                </a:lnTo>
                <a:lnTo>
                  <a:pt x="872402" y="67401"/>
                </a:lnTo>
                <a:lnTo>
                  <a:pt x="912672" y="93466"/>
                </a:lnTo>
                <a:lnTo>
                  <a:pt x="953377" y="122687"/>
                </a:lnTo>
                <a:lnTo>
                  <a:pt x="990573" y="156480"/>
                </a:lnTo>
                <a:lnTo>
                  <a:pt x="1026729" y="191628"/>
                </a:lnTo>
                <a:lnTo>
                  <a:pt x="1062578" y="229824"/>
                </a:lnTo>
                <a:lnTo>
                  <a:pt x="1095689" y="272560"/>
                </a:lnTo>
                <a:lnTo>
                  <a:pt x="1115027" y="302871"/>
                </a:lnTo>
                <a:lnTo>
                  <a:pt x="1133544" y="336186"/>
                </a:lnTo>
                <a:lnTo>
                  <a:pt x="1151696" y="370836"/>
                </a:lnTo>
                <a:lnTo>
                  <a:pt x="1168693" y="407073"/>
                </a:lnTo>
                <a:lnTo>
                  <a:pt x="1182862" y="446329"/>
                </a:lnTo>
                <a:lnTo>
                  <a:pt x="1195774" y="484281"/>
                </a:lnTo>
                <a:lnTo>
                  <a:pt x="1208126" y="521985"/>
                </a:lnTo>
                <a:lnTo>
                  <a:pt x="1220231" y="561893"/>
                </a:lnTo>
                <a:lnTo>
                  <a:pt x="1229580" y="602781"/>
                </a:lnTo>
                <a:lnTo>
                  <a:pt x="1237042" y="644104"/>
                </a:lnTo>
                <a:lnTo>
                  <a:pt x="1243666" y="685621"/>
                </a:lnTo>
                <a:lnTo>
                  <a:pt x="1249917" y="727224"/>
                </a:lnTo>
                <a:lnTo>
                  <a:pt x="1256003" y="767873"/>
                </a:lnTo>
                <a:lnTo>
                  <a:pt x="1262015" y="805784"/>
                </a:lnTo>
                <a:lnTo>
                  <a:pt x="1267994" y="845122"/>
                </a:lnTo>
                <a:lnTo>
                  <a:pt x="1273959" y="884765"/>
                </a:lnTo>
                <a:lnTo>
                  <a:pt x="1279917" y="922227"/>
                </a:lnTo>
                <a:lnTo>
                  <a:pt x="1283227" y="958721"/>
                </a:lnTo>
                <a:lnTo>
                  <a:pt x="1285690" y="994784"/>
                </a:lnTo>
                <a:lnTo>
                  <a:pt x="1290092" y="1030656"/>
                </a:lnTo>
                <a:lnTo>
                  <a:pt x="1292710" y="1063797"/>
                </a:lnTo>
                <a:lnTo>
                  <a:pt x="1293874" y="1095063"/>
                </a:lnTo>
                <a:lnTo>
                  <a:pt x="1295521" y="1138572"/>
                </a:lnTo>
                <a:lnTo>
                  <a:pt x="1299867" y="1172189"/>
                </a:lnTo>
                <a:lnTo>
                  <a:pt x="1296098" y="1215955"/>
                </a:lnTo>
                <a:lnTo>
                  <a:pt x="1294918" y="1259315"/>
                </a:lnTo>
                <a:lnTo>
                  <a:pt x="1294806" y="1296474"/>
                </a:lnTo>
                <a:lnTo>
                  <a:pt x="1295798" y="1296214"/>
                </a:lnTo>
                <a:lnTo>
                  <a:pt x="1299949" y="1293091"/>
                </a:lnTo>
                <a:lnTo>
                  <a:pt x="1294881" y="1298588"/>
                </a:lnTo>
                <a:lnTo>
                  <a:pt x="1290087" y="1293905"/>
                </a:lnTo>
                <a:lnTo>
                  <a:pt x="1287747" y="1288945"/>
                </a:lnTo>
                <a:lnTo>
                  <a:pt x="1285907" y="1247531"/>
                </a:lnTo>
                <a:lnTo>
                  <a:pt x="1293566" y="1207562"/>
                </a:lnTo>
                <a:lnTo>
                  <a:pt x="1304355" y="1164485"/>
                </a:lnTo>
                <a:lnTo>
                  <a:pt x="1324835" y="1120044"/>
                </a:lnTo>
                <a:lnTo>
                  <a:pt x="1346813" y="1075423"/>
                </a:lnTo>
                <a:lnTo>
                  <a:pt x="1369496" y="1033571"/>
                </a:lnTo>
                <a:lnTo>
                  <a:pt x="1395731" y="992966"/>
                </a:lnTo>
                <a:lnTo>
                  <a:pt x="1417974" y="958721"/>
                </a:lnTo>
                <a:lnTo>
                  <a:pt x="1432890" y="936245"/>
                </a:lnTo>
                <a:lnTo>
                  <a:pt x="1472158" y="894917"/>
                </a:lnTo>
                <a:lnTo>
                  <a:pt x="1513612" y="853570"/>
                </a:lnTo>
                <a:lnTo>
                  <a:pt x="1538903" y="834257"/>
                </a:lnTo>
                <a:lnTo>
                  <a:pt x="1573623" y="808483"/>
                </a:lnTo>
                <a:lnTo>
                  <a:pt x="1614628" y="778402"/>
                </a:lnTo>
                <a:lnTo>
                  <a:pt x="1646927" y="756363"/>
                </a:lnTo>
                <a:lnTo>
                  <a:pt x="1673420" y="739687"/>
                </a:lnTo>
                <a:lnTo>
                  <a:pt x="1716086" y="715865"/>
                </a:lnTo>
                <a:lnTo>
                  <a:pt x="1751585" y="698664"/>
                </a:lnTo>
                <a:lnTo>
                  <a:pt x="1786544" y="684404"/>
                </a:lnTo>
                <a:lnTo>
                  <a:pt x="1820933" y="671451"/>
                </a:lnTo>
                <a:lnTo>
                  <a:pt x="1852754" y="659080"/>
                </a:lnTo>
                <a:lnTo>
                  <a:pt x="1883433" y="649613"/>
                </a:lnTo>
                <a:lnTo>
                  <a:pt x="1914597" y="642098"/>
                </a:lnTo>
                <a:lnTo>
                  <a:pt x="1948291" y="635451"/>
                </a:lnTo>
                <a:lnTo>
                  <a:pt x="1983110" y="631835"/>
                </a:lnTo>
                <a:lnTo>
                  <a:pt x="2018429" y="630228"/>
                </a:lnTo>
                <a:lnTo>
                  <a:pt x="2053970" y="629514"/>
                </a:lnTo>
                <a:lnTo>
                  <a:pt x="2092256" y="629197"/>
                </a:lnTo>
                <a:lnTo>
                  <a:pt x="2131430" y="630048"/>
                </a:lnTo>
                <a:lnTo>
                  <a:pt x="2168685" y="633733"/>
                </a:lnTo>
                <a:lnTo>
                  <a:pt x="2205086" y="641324"/>
                </a:lnTo>
                <a:lnTo>
                  <a:pt x="2241109" y="651313"/>
                </a:lnTo>
                <a:lnTo>
                  <a:pt x="2276962" y="662367"/>
                </a:lnTo>
                <a:lnTo>
                  <a:pt x="2312741" y="676540"/>
                </a:lnTo>
                <a:lnTo>
                  <a:pt x="2348486" y="692761"/>
                </a:lnTo>
                <a:lnTo>
                  <a:pt x="2384216" y="709892"/>
                </a:lnTo>
                <a:lnTo>
                  <a:pt x="2419941" y="727428"/>
                </a:lnTo>
                <a:lnTo>
                  <a:pt x="2454670" y="746136"/>
                </a:lnTo>
                <a:lnTo>
                  <a:pt x="2486641" y="767680"/>
                </a:lnTo>
                <a:lnTo>
                  <a:pt x="2517387" y="793130"/>
                </a:lnTo>
                <a:lnTo>
                  <a:pt x="2547589" y="820977"/>
                </a:lnTo>
                <a:lnTo>
                  <a:pt x="2577548" y="849890"/>
                </a:lnTo>
                <a:lnTo>
                  <a:pt x="2607399" y="881923"/>
                </a:lnTo>
                <a:lnTo>
                  <a:pt x="2636212" y="916003"/>
                </a:lnTo>
                <a:lnTo>
                  <a:pt x="2662246" y="950994"/>
                </a:lnTo>
                <a:lnTo>
                  <a:pt x="2687046" y="986389"/>
                </a:lnTo>
                <a:lnTo>
                  <a:pt x="2711297" y="1022956"/>
                </a:lnTo>
                <a:lnTo>
                  <a:pt x="2735304" y="1062359"/>
                </a:lnTo>
                <a:lnTo>
                  <a:pt x="2759204" y="1103023"/>
                </a:lnTo>
                <a:lnTo>
                  <a:pt x="2781070" y="1144247"/>
                </a:lnTo>
                <a:lnTo>
                  <a:pt x="2797404" y="1185719"/>
                </a:lnTo>
                <a:lnTo>
                  <a:pt x="2813923" y="1229949"/>
                </a:lnTo>
                <a:lnTo>
                  <a:pt x="2822496" y="1252855"/>
                </a:lnTo>
                <a:lnTo>
                  <a:pt x="2829203" y="1276064"/>
                </a:lnTo>
                <a:lnTo>
                  <a:pt x="2834666" y="1299474"/>
                </a:lnTo>
                <a:lnTo>
                  <a:pt x="2839301" y="1323018"/>
                </a:lnTo>
                <a:lnTo>
                  <a:pt x="2844375" y="1345660"/>
                </a:lnTo>
                <a:lnTo>
                  <a:pt x="2855304" y="1389338"/>
                </a:lnTo>
                <a:lnTo>
                  <a:pt x="2860997" y="1412693"/>
                </a:lnTo>
                <a:lnTo>
                  <a:pt x="2866777" y="1437193"/>
                </a:lnTo>
                <a:lnTo>
                  <a:pt x="2872614" y="1462456"/>
                </a:lnTo>
                <a:lnTo>
                  <a:pt x="2877498" y="1487235"/>
                </a:lnTo>
                <a:lnTo>
                  <a:pt x="2881746" y="1511693"/>
                </a:lnTo>
                <a:lnTo>
                  <a:pt x="2885570" y="1535935"/>
                </a:lnTo>
                <a:lnTo>
                  <a:pt x="2889112" y="1560034"/>
                </a:lnTo>
                <a:lnTo>
                  <a:pt x="2892465" y="1584037"/>
                </a:lnTo>
                <a:lnTo>
                  <a:pt x="2895693" y="1607977"/>
                </a:lnTo>
                <a:lnTo>
                  <a:pt x="2897844" y="1631875"/>
                </a:lnTo>
                <a:lnTo>
                  <a:pt x="2899279" y="1655744"/>
                </a:lnTo>
                <a:lnTo>
                  <a:pt x="2900235" y="1679594"/>
                </a:lnTo>
                <a:lnTo>
                  <a:pt x="2901865" y="1702439"/>
                </a:lnTo>
                <a:lnTo>
                  <a:pt x="2906322" y="1746344"/>
                </a:lnTo>
                <a:lnTo>
                  <a:pt x="2908964" y="1789008"/>
                </a:lnTo>
                <a:lnTo>
                  <a:pt x="2910138" y="1830129"/>
                </a:lnTo>
                <a:lnTo>
                  <a:pt x="2910660" y="1868248"/>
                </a:lnTo>
                <a:lnTo>
                  <a:pt x="2913538" y="1905034"/>
                </a:lnTo>
                <a:lnTo>
                  <a:pt x="2917132" y="1941227"/>
                </a:lnTo>
                <a:lnTo>
                  <a:pt x="2918729" y="1977157"/>
                </a:lnTo>
                <a:lnTo>
                  <a:pt x="2919629" y="2021373"/>
                </a:lnTo>
                <a:lnTo>
                  <a:pt x="2919895" y="2064350"/>
                </a:lnTo>
                <a:lnTo>
                  <a:pt x="2924715" y="2103762"/>
                </a:lnTo>
                <a:lnTo>
                  <a:pt x="2928103" y="2145506"/>
                </a:lnTo>
                <a:lnTo>
                  <a:pt x="2928888" y="2189983"/>
                </a:lnTo>
                <a:lnTo>
                  <a:pt x="2928936" y="2208946"/>
                </a:lnTo>
                <a:lnTo>
                  <a:pt x="2933677" y="2204594"/>
                </a:lnTo>
                <a:lnTo>
                  <a:pt x="2936005" y="2199711"/>
                </a:lnTo>
                <a:lnTo>
                  <a:pt x="2936625" y="2197020"/>
                </a:lnTo>
                <a:lnTo>
                  <a:pt x="2949896" y="2178443"/>
                </a:lnTo>
                <a:lnTo>
                  <a:pt x="2963336" y="2136771"/>
                </a:lnTo>
                <a:lnTo>
                  <a:pt x="2984338" y="2093242"/>
                </a:lnTo>
                <a:lnTo>
                  <a:pt x="2998820" y="2057091"/>
                </a:lnTo>
                <a:lnTo>
                  <a:pt x="3015679" y="2019701"/>
                </a:lnTo>
                <a:lnTo>
                  <a:pt x="3037982" y="1983487"/>
                </a:lnTo>
                <a:lnTo>
                  <a:pt x="3058702" y="1942881"/>
                </a:lnTo>
                <a:lnTo>
                  <a:pt x="3082149" y="1904171"/>
                </a:lnTo>
                <a:lnTo>
                  <a:pt x="3107948" y="1862826"/>
                </a:lnTo>
                <a:lnTo>
                  <a:pt x="3128645" y="1837492"/>
                </a:lnTo>
                <a:lnTo>
                  <a:pt x="3157326" y="1804728"/>
                </a:lnTo>
                <a:lnTo>
                  <a:pt x="3191329" y="1767011"/>
                </a:lnTo>
                <a:lnTo>
                  <a:pt x="3216975" y="1737897"/>
                </a:lnTo>
                <a:lnTo>
                  <a:pt x="3253407" y="1694965"/>
                </a:lnTo>
                <a:lnTo>
                  <a:pt x="3284813" y="1665301"/>
                </a:lnTo>
                <a:lnTo>
                  <a:pt x="3327738" y="1631866"/>
                </a:lnTo>
                <a:lnTo>
                  <a:pt x="3370885" y="1603108"/>
                </a:lnTo>
                <a:lnTo>
                  <a:pt x="3409124" y="1581811"/>
                </a:lnTo>
                <a:lnTo>
                  <a:pt x="3434600" y="1567798"/>
                </a:lnTo>
                <a:lnTo>
                  <a:pt x="3462499" y="1552502"/>
                </a:lnTo>
                <a:lnTo>
                  <a:pt x="3487051" y="1541313"/>
                </a:lnTo>
                <a:lnTo>
                  <a:pt x="3530207" y="1526235"/>
                </a:lnTo>
                <a:lnTo>
                  <a:pt x="3569231" y="1513580"/>
                </a:lnTo>
                <a:lnTo>
                  <a:pt x="3606418" y="1502334"/>
                </a:lnTo>
                <a:lnTo>
                  <a:pt x="3642790" y="1494028"/>
                </a:lnTo>
                <a:lnTo>
                  <a:pt x="3678799" y="1487029"/>
                </a:lnTo>
                <a:lnTo>
                  <a:pt x="3714647" y="1481604"/>
                </a:lnTo>
                <a:lnTo>
                  <a:pt x="3750423" y="1479192"/>
                </a:lnTo>
                <a:lnTo>
                  <a:pt x="3786167" y="1480766"/>
                </a:lnTo>
                <a:lnTo>
                  <a:pt x="3821897" y="1484773"/>
                </a:lnTo>
                <a:lnTo>
                  <a:pt x="3857621" y="1489861"/>
                </a:lnTo>
                <a:lnTo>
                  <a:pt x="3893342" y="1498076"/>
                </a:lnTo>
                <a:lnTo>
                  <a:pt x="3928069" y="1507349"/>
                </a:lnTo>
                <a:lnTo>
                  <a:pt x="3960040" y="1514778"/>
                </a:lnTo>
                <a:lnTo>
                  <a:pt x="3993432" y="1526678"/>
                </a:lnTo>
                <a:lnTo>
                  <a:pt x="4028116" y="1540897"/>
                </a:lnTo>
                <a:lnTo>
                  <a:pt x="4063376" y="1553831"/>
                </a:lnTo>
                <a:lnTo>
                  <a:pt x="4098890" y="1571486"/>
                </a:lnTo>
                <a:lnTo>
                  <a:pt x="4133525" y="1591570"/>
                </a:lnTo>
                <a:lnTo>
                  <a:pt x="4165456" y="1610418"/>
                </a:lnTo>
                <a:lnTo>
                  <a:pt x="4198829" y="1631362"/>
                </a:lnTo>
                <a:lnTo>
                  <a:pt x="4232513" y="1653900"/>
                </a:lnTo>
                <a:lnTo>
                  <a:pt x="4264020" y="1677146"/>
                </a:lnTo>
                <a:lnTo>
                  <a:pt x="4294560" y="1700707"/>
                </a:lnTo>
                <a:lnTo>
                  <a:pt x="4324670" y="1725399"/>
                </a:lnTo>
                <a:lnTo>
                  <a:pt x="4368520" y="1767192"/>
                </a:lnTo>
                <a:lnTo>
                  <a:pt x="4407089" y="1810994"/>
                </a:lnTo>
                <a:lnTo>
                  <a:pt x="4431567" y="1840562"/>
                </a:lnTo>
                <a:lnTo>
                  <a:pt x="4455677" y="1872885"/>
                </a:lnTo>
                <a:lnTo>
                  <a:pt x="4478629" y="1907095"/>
                </a:lnTo>
                <a:lnTo>
                  <a:pt x="4498752" y="1942143"/>
                </a:lnTo>
                <a:lnTo>
                  <a:pt x="4520262" y="1977564"/>
                </a:lnTo>
                <a:lnTo>
                  <a:pt x="4542060" y="2013150"/>
                </a:lnTo>
                <a:lnTo>
                  <a:pt x="4561670" y="2048810"/>
                </a:lnTo>
                <a:lnTo>
                  <a:pt x="4580307" y="2087149"/>
                </a:lnTo>
                <a:lnTo>
                  <a:pt x="4598512" y="2127339"/>
                </a:lnTo>
                <a:lnTo>
                  <a:pt x="4616526" y="2168352"/>
                </a:lnTo>
                <a:lnTo>
                  <a:pt x="4634453" y="2207086"/>
                </a:lnTo>
                <a:lnTo>
                  <a:pt x="4651350" y="2245137"/>
                </a:lnTo>
                <a:lnTo>
                  <a:pt x="4665475" y="2285199"/>
                </a:lnTo>
                <a:lnTo>
                  <a:pt x="4678367" y="2326155"/>
                </a:lnTo>
                <a:lnTo>
                  <a:pt x="4689719" y="2367509"/>
                </a:lnTo>
                <a:lnTo>
                  <a:pt x="4698072" y="2409040"/>
                </a:lnTo>
                <a:lnTo>
                  <a:pt x="4707737" y="2448003"/>
                </a:lnTo>
                <a:lnTo>
                  <a:pt x="4717656" y="2486157"/>
                </a:lnTo>
                <a:lnTo>
                  <a:pt x="4725371" y="2526264"/>
                </a:lnTo>
                <a:lnTo>
                  <a:pt x="4732108" y="2567241"/>
                </a:lnTo>
                <a:lnTo>
                  <a:pt x="4738409" y="2607612"/>
                </a:lnTo>
                <a:lnTo>
                  <a:pt x="4744516" y="2645398"/>
                </a:lnTo>
                <a:lnTo>
                  <a:pt x="4750539" y="2684682"/>
                </a:lnTo>
                <a:lnTo>
                  <a:pt x="4755530" y="2723308"/>
                </a:lnTo>
                <a:lnTo>
                  <a:pt x="4757748" y="2757011"/>
                </a:lnTo>
                <a:lnTo>
                  <a:pt x="4761380" y="2791173"/>
                </a:lnTo>
                <a:lnTo>
                  <a:pt x="4765310" y="2825207"/>
                </a:lnTo>
                <a:lnTo>
                  <a:pt x="4767056" y="2856870"/>
                </a:lnTo>
                <a:lnTo>
                  <a:pt x="4772779" y="2897846"/>
                </a:lnTo>
                <a:lnTo>
                  <a:pt x="4776019" y="2935123"/>
                </a:lnTo>
                <a:lnTo>
                  <a:pt x="4776121" y="2976145"/>
                </a:lnTo>
                <a:lnTo>
                  <a:pt x="4769658" y="3017187"/>
                </a:lnTo>
                <a:lnTo>
                  <a:pt x="4771634" y="3027523"/>
                </a:lnTo>
                <a:lnTo>
                  <a:pt x="4775679" y="3038919"/>
                </a:lnTo>
                <a:lnTo>
                  <a:pt x="4777374" y="3057658"/>
                </a:lnTo>
                <a:lnTo>
                  <a:pt x="4777380" y="3053030"/>
                </a:lnTo>
                <a:lnTo>
                  <a:pt x="4780027" y="3048083"/>
                </a:lnTo>
                <a:lnTo>
                  <a:pt x="4782122" y="3045375"/>
                </a:lnTo>
                <a:lnTo>
                  <a:pt x="4784450" y="3037074"/>
                </a:lnTo>
                <a:lnTo>
                  <a:pt x="4787059" y="3001692"/>
                </a:lnTo>
                <a:lnTo>
                  <a:pt x="4797337" y="2960931"/>
                </a:lnTo>
                <a:lnTo>
                  <a:pt x="4806561" y="2934687"/>
                </a:lnTo>
                <a:lnTo>
                  <a:pt x="4817671" y="2904293"/>
                </a:lnTo>
                <a:lnTo>
                  <a:pt x="4827062" y="2879070"/>
                </a:lnTo>
                <a:lnTo>
                  <a:pt x="4842788" y="2837814"/>
                </a:lnTo>
                <a:lnTo>
                  <a:pt x="4856392" y="2800296"/>
                </a:lnTo>
                <a:lnTo>
                  <a:pt x="4870045" y="2764770"/>
                </a:lnTo>
                <a:lnTo>
                  <a:pt x="4886035" y="2732444"/>
                </a:lnTo>
                <a:lnTo>
                  <a:pt x="4900417" y="2701541"/>
                </a:lnTo>
                <a:lnTo>
                  <a:pt x="4914416" y="2671269"/>
                </a:lnTo>
                <a:lnTo>
                  <a:pt x="4930560" y="2641279"/>
                </a:lnTo>
                <a:lnTo>
                  <a:pt x="4945011" y="2611413"/>
                </a:lnTo>
                <a:lnTo>
                  <a:pt x="4966948" y="2569354"/>
                </a:lnTo>
                <a:lnTo>
                  <a:pt x="4989654" y="2529111"/>
                </a:lnTo>
                <a:lnTo>
                  <a:pt x="5011595" y="2488414"/>
                </a:lnTo>
                <a:lnTo>
                  <a:pt x="5036948" y="2448574"/>
                </a:lnTo>
                <a:lnTo>
                  <a:pt x="5065957" y="2407996"/>
                </a:lnTo>
                <a:lnTo>
                  <a:pt x="5097042" y="2370838"/>
                </a:lnTo>
                <a:lnTo>
                  <a:pt x="5138953" y="2327467"/>
                </a:lnTo>
                <a:lnTo>
                  <a:pt x="5173682" y="2294612"/>
                </a:lnTo>
                <a:lnTo>
                  <a:pt x="5209107" y="2269222"/>
                </a:lnTo>
                <a:lnTo>
                  <a:pt x="5249480" y="2244392"/>
                </a:lnTo>
                <a:lnTo>
                  <a:pt x="5288121" y="2222923"/>
                </a:lnTo>
                <a:lnTo>
                  <a:pt x="5329446" y="2208735"/>
                </a:lnTo>
                <a:lnTo>
                  <a:pt x="5368369" y="2198247"/>
                </a:lnTo>
                <a:lnTo>
                  <a:pt x="5409778" y="2188856"/>
                </a:lnTo>
                <a:lnTo>
                  <a:pt x="5448726" y="2184530"/>
                </a:lnTo>
                <a:lnTo>
                  <a:pt x="5490142" y="2183248"/>
                </a:lnTo>
                <a:lnTo>
                  <a:pt x="5533832" y="2182868"/>
                </a:lnTo>
                <a:lnTo>
                  <a:pt x="5573457" y="2192237"/>
                </a:lnTo>
                <a:lnTo>
                  <a:pt x="5603475" y="2199511"/>
                </a:lnTo>
                <a:lnTo>
                  <a:pt x="5635667" y="2207043"/>
                </a:lnTo>
                <a:lnTo>
                  <a:pt x="5666512" y="2217006"/>
                </a:lnTo>
                <a:lnTo>
                  <a:pt x="5696757" y="2230694"/>
                </a:lnTo>
                <a:lnTo>
                  <a:pt x="5726735" y="2246699"/>
                </a:lnTo>
                <a:lnTo>
                  <a:pt x="5770511" y="2273437"/>
                </a:lnTo>
                <a:lnTo>
                  <a:pt x="5809058" y="2306054"/>
                </a:lnTo>
                <a:lnTo>
                  <a:pt x="5845616" y="2340853"/>
                </a:lnTo>
                <a:lnTo>
                  <a:pt x="5881582" y="2377292"/>
                </a:lnTo>
                <a:lnTo>
                  <a:pt x="5916383" y="2419067"/>
                </a:lnTo>
                <a:lnTo>
                  <a:pt x="5945986" y="2462864"/>
                </a:lnTo>
                <a:lnTo>
                  <a:pt x="5964504" y="2492430"/>
                </a:lnTo>
                <a:lnTo>
                  <a:pt x="5985302" y="2524753"/>
                </a:lnTo>
                <a:lnTo>
                  <a:pt x="6005790" y="2558963"/>
                </a:lnTo>
                <a:lnTo>
                  <a:pt x="6021510" y="2594011"/>
                </a:lnTo>
                <a:lnTo>
                  <a:pt x="6037758" y="2629431"/>
                </a:lnTo>
                <a:lnTo>
                  <a:pt x="6054901" y="2666010"/>
                </a:lnTo>
                <a:lnTo>
                  <a:pt x="6072441" y="2705418"/>
                </a:lnTo>
                <a:lnTo>
                  <a:pt x="6087513" y="2748730"/>
                </a:lnTo>
                <a:lnTo>
                  <a:pt x="6094311" y="2771392"/>
                </a:lnTo>
                <a:lnTo>
                  <a:pt x="6109801" y="2815093"/>
                </a:lnTo>
                <a:lnTo>
                  <a:pt x="6125615" y="2857667"/>
                </a:lnTo>
                <a:lnTo>
                  <a:pt x="6139259" y="2899739"/>
                </a:lnTo>
                <a:lnTo>
                  <a:pt x="6151937" y="2944235"/>
                </a:lnTo>
                <a:lnTo>
                  <a:pt x="6158096" y="2967213"/>
                </a:lnTo>
                <a:lnTo>
                  <a:pt x="6163194" y="2990469"/>
                </a:lnTo>
                <a:lnTo>
                  <a:pt x="6167584" y="3013911"/>
                </a:lnTo>
                <a:lnTo>
                  <a:pt x="6171504" y="3037476"/>
                </a:lnTo>
                <a:lnTo>
                  <a:pt x="6176102" y="3061124"/>
                </a:lnTo>
                <a:lnTo>
                  <a:pt x="6181151" y="3084827"/>
                </a:lnTo>
                <a:lnTo>
                  <a:pt x="6186502" y="3108566"/>
                </a:lnTo>
                <a:lnTo>
                  <a:pt x="6191060" y="3132329"/>
                </a:lnTo>
                <a:lnTo>
                  <a:pt x="6195093" y="3156109"/>
                </a:lnTo>
                <a:lnTo>
                  <a:pt x="6198772" y="3179900"/>
                </a:lnTo>
                <a:lnTo>
                  <a:pt x="6202218" y="3203698"/>
                </a:lnTo>
                <a:lnTo>
                  <a:pt x="6205507" y="3227501"/>
                </a:lnTo>
                <a:lnTo>
                  <a:pt x="6208692" y="3251307"/>
                </a:lnTo>
                <a:lnTo>
                  <a:pt x="6212799" y="3274123"/>
                </a:lnTo>
                <a:lnTo>
                  <a:pt x="6222655" y="3317995"/>
                </a:lnTo>
                <a:lnTo>
                  <a:pt x="6226078" y="3340410"/>
                </a:lnTo>
                <a:lnTo>
                  <a:pt x="6228359" y="3363291"/>
                </a:lnTo>
                <a:lnTo>
                  <a:pt x="6229880" y="3386482"/>
                </a:lnTo>
                <a:lnTo>
                  <a:pt x="6231570" y="3430771"/>
                </a:lnTo>
                <a:lnTo>
                  <a:pt x="6233313" y="3472614"/>
                </a:lnTo>
                <a:lnTo>
                  <a:pt x="6237394" y="3511054"/>
                </a:lnTo>
                <a:lnTo>
                  <a:pt x="6239871" y="3547983"/>
                </a:lnTo>
                <a:lnTo>
                  <a:pt x="6240971" y="3584239"/>
                </a:lnTo>
                <a:lnTo>
                  <a:pt x="6241460" y="3620197"/>
                </a:lnTo>
                <a:lnTo>
                  <a:pt x="6241678" y="3653376"/>
                </a:lnTo>
                <a:lnTo>
                  <a:pt x="6241774" y="3684659"/>
                </a:lnTo>
                <a:lnTo>
                  <a:pt x="6241817" y="3715099"/>
                </a:lnTo>
                <a:lnTo>
                  <a:pt x="6239189" y="3745164"/>
                </a:lnTo>
                <a:lnTo>
                  <a:pt x="6234779" y="3784689"/>
                </a:lnTo>
                <a:lnTo>
                  <a:pt x="6233472" y="3817898"/>
                </a:lnTo>
                <a:lnTo>
                  <a:pt x="6233030" y="3859935"/>
                </a:lnTo>
                <a:lnTo>
                  <a:pt x="6232932" y="3902502"/>
                </a:lnTo>
                <a:lnTo>
                  <a:pt x="6232923" y="3913965"/>
                </a:lnTo>
                <a:lnTo>
                  <a:pt x="6237662" y="3905260"/>
                </a:lnTo>
                <a:lnTo>
                  <a:pt x="6248735" y="3865233"/>
                </a:lnTo>
                <a:lnTo>
                  <a:pt x="6262540" y="3824158"/>
                </a:lnTo>
                <a:lnTo>
                  <a:pt x="6278409" y="3789575"/>
                </a:lnTo>
                <a:lnTo>
                  <a:pt x="6293033" y="3751546"/>
                </a:lnTo>
                <a:lnTo>
                  <a:pt x="6308941" y="3708859"/>
                </a:lnTo>
                <a:lnTo>
                  <a:pt x="6329860" y="3664792"/>
                </a:lnTo>
                <a:lnTo>
                  <a:pt x="6342481" y="3634170"/>
                </a:lnTo>
                <a:lnTo>
                  <a:pt x="6354706" y="3600716"/>
                </a:lnTo>
                <a:lnTo>
                  <a:pt x="6366754" y="3568651"/>
                </a:lnTo>
                <a:lnTo>
                  <a:pt x="6379715" y="3537862"/>
                </a:lnTo>
                <a:lnTo>
                  <a:pt x="6395398" y="3507642"/>
                </a:lnTo>
                <a:lnTo>
                  <a:pt x="6412290" y="3477675"/>
                </a:lnTo>
                <a:lnTo>
                  <a:pt x="6429719" y="3447819"/>
                </a:lnTo>
                <a:lnTo>
                  <a:pt x="6447387" y="3418014"/>
                </a:lnTo>
                <a:lnTo>
                  <a:pt x="6467806" y="3388231"/>
                </a:lnTo>
                <a:lnTo>
                  <a:pt x="6501616" y="3346218"/>
                </a:lnTo>
                <a:lnTo>
                  <a:pt x="6536770" y="3305988"/>
                </a:lnTo>
                <a:lnTo>
                  <a:pt x="6572321" y="3262649"/>
                </a:lnTo>
                <a:lnTo>
                  <a:pt x="6610635" y="3221035"/>
                </a:lnTo>
                <a:lnTo>
                  <a:pt x="6653407" y="3183569"/>
                </a:lnTo>
                <a:lnTo>
                  <a:pt x="6694854" y="3149978"/>
                </a:lnTo>
                <a:lnTo>
                  <a:pt x="6734916" y="3121174"/>
                </a:lnTo>
                <a:lnTo>
                  <a:pt x="6778205" y="3093788"/>
                </a:lnTo>
                <a:lnTo>
                  <a:pt x="6822451" y="3069468"/>
                </a:lnTo>
                <a:lnTo>
                  <a:pt x="6866980" y="3052340"/>
                </a:lnTo>
                <a:lnTo>
                  <a:pt x="6897710" y="3044469"/>
                </a:lnTo>
                <a:lnTo>
                  <a:pt x="6931211" y="3037664"/>
                </a:lnTo>
                <a:lnTo>
                  <a:pt x="6965945" y="3033978"/>
                </a:lnTo>
                <a:lnTo>
                  <a:pt x="7002217" y="3032339"/>
                </a:lnTo>
                <a:lnTo>
                  <a:pt x="7041489" y="3031611"/>
                </a:lnTo>
                <a:lnTo>
                  <a:pt x="7079450" y="3031288"/>
                </a:lnTo>
                <a:lnTo>
                  <a:pt x="7116164" y="3033128"/>
                </a:lnTo>
                <a:lnTo>
                  <a:pt x="7152325" y="3040561"/>
                </a:lnTo>
                <a:lnTo>
                  <a:pt x="7190886" y="3047833"/>
                </a:lnTo>
                <a:lnTo>
                  <a:pt x="7230184" y="3056357"/>
                </a:lnTo>
                <a:lnTo>
                  <a:pt x="7267492" y="3070067"/>
                </a:lnTo>
                <a:lnTo>
                  <a:pt x="7303918" y="3086082"/>
                </a:lnTo>
                <a:lnTo>
                  <a:pt x="7339951" y="3103122"/>
                </a:lnTo>
                <a:lnTo>
                  <a:pt x="7375810" y="3120617"/>
                </a:lnTo>
                <a:lnTo>
                  <a:pt x="7408944" y="3140960"/>
                </a:lnTo>
                <a:lnTo>
                  <a:pt x="7440207" y="3164223"/>
                </a:lnTo>
                <a:lnTo>
                  <a:pt x="7470639" y="3191099"/>
                </a:lnTo>
                <a:lnTo>
                  <a:pt x="7500701" y="3219580"/>
                </a:lnTo>
                <a:lnTo>
                  <a:pt x="7530597" y="3249766"/>
                </a:lnTo>
                <a:lnTo>
                  <a:pt x="7560422" y="3283027"/>
                </a:lnTo>
                <a:lnTo>
                  <a:pt x="7590214" y="3317653"/>
                </a:lnTo>
                <a:lnTo>
                  <a:pt x="7618998" y="3352886"/>
                </a:lnTo>
                <a:lnTo>
                  <a:pt x="7645021" y="3388389"/>
                </a:lnTo>
                <a:lnTo>
                  <a:pt x="7672462" y="3426657"/>
                </a:lnTo>
                <a:lnTo>
                  <a:pt x="7699210" y="3466817"/>
                </a:lnTo>
                <a:lnTo>
                  <a:pt x="7721019" y="3507817"/>
                </a:lnTo>
                <a:lnTo>
                  <a:pt x="7743280" y="3549189"/>
                </a:lnTo>
                <a:lnTo>
                  <a:pt x="7765411" y="3590729"/>
                </a:lnTo>
                <a:lnTo>
                  <a:pt x="7785169" y="3632342"/>
                </a:lnTo>
                <a:lnTo>
                  <a:pt x="7803871" y="3673987"/>
                </a:lnTo>
                <a:lnTo>
                  <a:pt x="7823097" y="3715647"/>
                </a:lnTo>
                <a:lnTo>
                  <a:pt x="7844872" y="3757314"/>
                </a:lnTo>
                <a:lnTo>
                  <a:pt x="7862488" y="3801629"/>
                </a:lnTo>
                <a:lnTo>
                  <a:pt x="7869963" y="3824559"/>
                </a:lnTo>
                <a:lnTo>
                  <a:pt x="7886206" y="3868558"/>
                </a:lnTo>
                <a:lnTo>
                  <a:pt x="7903347" y="3912256"/>
                </a:lnTo>
                <a:lnTo>
                  <a:pt x="7912086" y="3935022"/>
                </a:lnTo>
                <a:lnTo>
                  <a:pt x="7920887" y="3958136"/>
                </a:lnTo>
                <a:lnTo>
                  <a:pt x="7938605" y="4002340"/>
                </a:lnTo>
                <a:lnTo>
                  <a:pt x="7956402" y="4046129"/>
                </a:lnTo>
                <a:lnTo>
                  <a:pt x="7965315" y="4068918"/>
                </a:lnTo>
                <a:lnTo>
                  <a:pt x="7974233" y="4092049"/>
                </a:lnTo>
                <a:lnTo>
                  <a:pt x="7989434" y="4136270"/>
                </a:lnTo>
                <a:lnTo>
                  <a:pt x="8002805" y="4178083"/>
                </a:lnTo>
                <a:lnTo>
                  <a:pt x="8015362" y="4216510"/>
                </a:lnTo>
                <a:lnTo>
                  <a:pt x="8027558" y="4256078"/>
                </a:lnTo>
                <a:lnTo>
                  <a:pt x="8039592" y="4295823"/>
                </a:lnTo>
                <a:lnTo>
                  <a:pt x="8051555" y="4333331"/>
                </a:lnTo>
                <a:lnTo>
                  <a:pt x="8060841" y="4369846"/>
                </a:lnTo>
                <a:lnTo>
                  <a:pt x="8069268" y="4405918"/>
                </a:lnTo>
                <a:lnTo>
                  <a:pt x="8079627" y="4441794"/>
                </a:lnTo>
                <a:lnTo>
                  <a:pt x="8087153" y="4473586"/>
                </a:lnTo>
                <a:lnTo>
                  <a:pt x="8096138" y="4514623"/>
                </a:lnTo>
                <a:lnTo>
                  <a:pt x="8106097" y="4561826"/>
                </a:lnTo>
                <a:lnTo>
                  <a:pt x="8112736" y="4597264"/>
                </a:lnTo>
                <a:lnTo>
                  <a:pt x="8117163" y="4624857"/>
                </a:lnTo>
                <a:lnTo>
                  <a:pt x="8123073" y="4665108"/>
                </a:lnTo>
                <a:lnTo>
                  <a:pt x="8130986" y="4704503"/>
                </a:lnTo>
                <a:lnTo>
                  <a:pt x="8134423" y="4749019"/>
                </a:lnTo>
                <a:lnTo>
                  <a:pt x="8134941" y="4772098"/>
                </a:lnTo>
                <a:lnTo>
                  <a:pt x="8135937" y="4741269"/>
                </a:lnTo>
                <a:lnTo>
                  <a:pt x="8144040" y="4698599"/>
                </a:lnTo>
                <a:lnTo>
                  <a:pt x="8153424" y="4655193"/>
                </a:lnTo>
                <a:lnTo>
                  <a:pt x="8164563" y="4620205"/>
                </a:lnTo>
                <a:lnTo>
                  <a:pt x="8177787" y="4582058"/>
                </a:lnTo>
                <a:lnTo>
                  <a:pt x="8190633" y="4539335"/>
                </a:lnTo>
                <a:lnTo>
                  <a:pt x="8207007" y="4495257"/>
                </a:lnTo>
                <a:lnTo>
                  <a:pt x="8224426" y="4450778"/>
                </a:lnTo>
                <a:lnTo>
                  <a:pt x="8244802" y="4406179"/>
                </a:lnTo>
                <a:lnTo>
                  <a:pt x="8269691" y="4361546"/>
                </a:lnTo>
                <a:lnTo>
                  <a:pt x="8295917" y="4316902"/>
                </a:lnTo>
                <a:lnTo>
                  <a:pt x="8325184" y="4272254"/>
                </a:lnTo>
                <a:lnTo>
                  <a:pt x="8358993" y="4230252"/>
                </a:lnTo>
                <a:lnTo>
                  <a:pt x="8391499" y="4190026"/>
                </a:lnTo>
                <a:lnTo>
                  <a:pt x="8422627" y="4149334"/>
                </a:lnTo>
                <a:lnTo>
                  <a:pt x="8456986" y="4112141"/>
                </a:lnTo>
                <a:lnTo>
                  <a:pt x="8494949" y="4078632"/>
                </a:lnTo>
                <a:lnTo>
                  <a:pt x="8534969" y="4047205"/>
                </a:lnTo>
                <a:lnTo>
                  <a:pt x="8571962" y="4015405"/>
                </a:lnTo>
                <a:lnTo>
                  <a:pt x="8610705" y="3989776"/>
                </a:lnTo>
                <a:lnTo>
                  <a:pt x="8653604" y="3969615"/>
                </a:lnTo>
                <a:lnTo>
                  <a:pt x="8697732" y="3953720"/>
                </a:lnTo>
                <a:lnTo>
                  <a:pt x="8728371" y="3946137"/>
                </a:lnTo>
                <a:lnTo>
                  <a:pt x="8761830" y="3939460"/>
                </a:lnTo>
                <a:lnTo>
                  <a:pt x="8793899" y="3935830"/>
                </a:lnTo>
                <a:lnTo>
                  <a:pt x="8825681" y="3934217"/>
                </a:lnTo>
                <a:lnTo>
                  <a:pt x="8859650" y="3933501"/>
                </a:lnTo>
                <a:lnTo>
                  <a:pt x="8894590" y="3933182"/>
                </a:lnTo>
                <a:lnTo>
                  <a:pt x="8928971" y="3934032"/>
                </a:lnTo>
                <a:lnTo>
                  <a:pt x="8960789" y="3937718"/>
                </a:lnTo>
                <a:lnTo>
                  <a:pt x="8994111" y="3945309"/>
                </a:lnTo>
                <a:lnTo>
                  <a:pt x="9027773" y="3955297"/>
                </a:lnTo>
                <a:lnTo>
                  <a:pt x="9059270" y="3966351"/>
                </a:lnTo>
                <a:lnTo>
                  <a:pt x="9089805" y="3977879"/>
                </a:lnTo>
                <a:lnTo>
                  <a:pt x="9119913" y="3990608"/>
                </a:lnTo>
                <a:lnTo>
                  <a:pt x="9149832" y="4006189"/>
                </a:lnTo>
                <a:lnTo>
                  <a:pt x="9179664" y="4025681"/>
                </a:lnTo>
                <a:lnTo>
                  <a:pt x="9209459" y="4046581"/>
                </a:lnTo>
                <a:lnTo>
                  <a:pt x="9239239" y="4065791"/>
                </a:lnTo>
                <a:lnTo>
                  <a:pt x="9269011" y="4089543"/>
                </a:lnTo>
                <a:lnTo>
                  <a:pt x="9298779" y="4116636"/>
                </a:lnTo>
                <a:lnTo>
                  <a:pt x="9328545" y="4145213"/>
                </a:lnTo>
                <a:lnTo>
                  <a:pt x="9358312" y="4171806"/>
                </a:lnTo>
                <a:lnTo>
                  <a:pt x="9400314" y="4211735"/>
                </a:lnTo>
                <a:lnTo>
                  <a:pt x="9437896" y="4254985"/>
                </a:lnTo>
                <a:lnTo>
                  <a:pt x="9474166" y="4299219"/>
                </a:lnTo>
                <a:lnTo>
                  <a:pt x="9497115" y="4329880"/>
                </a:lnTo>
                <a:lnTo>
                  <a:pt x="9517236" y="4363350"/>
                </a:lnTo>
                <a:lnTo>
                  <a:pt x="9536101" y="4398070"/>
                </a:lnTo>
                <a:lnTo>
                  <a:pt x="9554409" y="4434337"/>
                </a:lnTo>
                <a:lnTo>
                  <a:pt x="9572465" y="4473607"/>
                </a:lnTo>
                <a:lnTo>
                  <a:pt x="9590413" y="4511565"/>
                </a:lnTo>
                <a:lnTo>
                  <a:pt x="9607320" y="4549272"/>
                </a:lnTo>
                <a:lnTo>
                  <a:pt x="9621448" y="4589181"/>
                </a:lnTo>
                <a:lnTo>
                  <a:pt x="9636988" y="4630070"/>
                </a:lnTo>
                <a:lnTo>
                  <a:pt x="9651832" y="4671393"/>
                </a:lnTo>
                <a:lnTo>
                  <a:pt x="9661737" y="4712910"/>
                </a:lnTo>
                <a:lnTo>
                  <a:pt x="9672091" y="4754513"/>
                </a:lnTo>
                <a:lnTo>
                  <a:pt x="9677632" y="4775331"/>
                </a:lnTo>
                <a:lnTo>
                  <a:pt x="9683309" y="4808061"/>
                </a:lnTo>
                <a:lnTo>
                  <a:pt x="9689080" y="4848732"/>
                </a:lnTo>
                <a:lnTo>
                  <a:pt x="9694909" y="4894698"/>
                </a:lnTo>
                <a:lnTo>
                  <a:pt x="9699787" y="4932288"/>
                </a:lnTo>
                <a:lnTo>
                  <a:pt x="9704033" y="4964293"/>
                </a:lnTo>
                <a:lnTo>
                  <a:pt x="9707856" y="4992574"/>
                </a:lnTo>
                <a:lnTo>
                  <a:pt x="9710404" y="5017382"/>
                </a:lnTo>
                <a:lnTo>
                  <a:pt x="9713235" y="5060821"/>
                </a:lnTo>
                <a:lnTo>
                  <a:pt x="9714493" y="5099971"/>
                </a:lnTo>
                <a:lnTo>
                  <a:pt x="9715052" y="5138207"/>
                </a:lnTo>
                <a:lnTo>
                  <a:pt x="9715301" y="5178352"/>
                </a:lnTo>
                <a:lnTo>
                  <a:pt x="9718056" y="5219345"/>
                </a:lnTo>
                <a:lnTo>
                  <a:pt x="9721597" y="5259723"/>
                </a:lnTo>
                <a:lnTo>
                  <a:pt x="9723170" y="5297512"/>
                </a:lnTo>
                <a:lnTo>
                  <a:pt x="9726515" y="5334152"/>
                </a:lnTo>
                <a:lnTo>
                  <a:pt x="9730317" y="5369287"/>
                </a:lnTo>
                <a:lnTo>
                  <a:pt x="9732007" y="5401439"/>
                </a:lnTo>
                <a:lnTo>
                  <a:pt x="9735404" y="5432266"/>
                </a:lnTo>
                <a:lnTo>
                  <a:pt x="9739228" y="5462503"/>
                </a:lnTo>
                <a:lnTo>
                  <a:pt x="9740929" y="5492478"/>
                </a:lnTo>
                <a:lnTo>
                  <a:pt x="9744330" y="5527629"/>
                </a:lnTo>
                <a:lnTo>
                  <a:pt x="9749149" y="5562433"/>
                </a:lnTo>
                <a:lnTo>
                  <a:pt x="9756448" y="5598762"/>
                </a:lnTo>
                <a:lnTo>
                  <a:pt x="9764401" y="5642158"/>
                </a:lnTo>
                <a:lnTo>
                  <a:pt x="9776645" y="5679926"/>
                </a:lnTo>
                <a:lnTo>
                  <a:pt x="9786901" y="5692036"/>
                </a:lnTo>
                <a:lnTo>
                  <a:pt x="9795867" y="56831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7" name="SMARTInkShape-Group1135"/>
          <p:cNvGrpSpPr/>
          <p:nvPr/>
        </p:nvGrpSpPr>
        <p:grpSpPr>
          <a:xfrm>
            <a:off x="5747742" y="508992"/>
            <a:ext cx="4330900" cy="2375298"/>
            <a:chOff x="5747742" y="508992"/>
            <a:chExt cx="4330900" cy="2375298"/>
          </a:xfrm>
        </p:grpSpPr>
        <p:sp>
          <p:nvSpPr>
            <p:cNvPr id="355" name="SMARTInkShape-1893"/>
            <p:cNvSpPr/>
            <p:nvPr>
              <p:custDataLst>
                <p:tags r:id="rId4"/>
              </p:custDataLst>
            </p:nvPr>
          </p:nvSpPr>
          <p:spPr>
            <a:xfrm>
              <a:off x="8481188" y="2061094"/>
              <a:ext cx="320508" cy="443624"/>
            </a:xfrm>
            <a:custGeom>
              <a:avLst/>
              <a:gdLst/>
              <a:ahLst/>
              <a:cxnLst/>
              <a:rect l="0" t="0" r="0" b="0"/>
              <a:pathLst>
                <a:path w="320508" h="443624">
                  <a:moveTo>
                    <a:pt x="240140" y="46312"/>
                  </a:moveTo>
                  <a:lnTo>
                    <a:pt x="240140" y="46312"/>
                  </a:lnTo>
                  <a:lnTo>
                    <a:pt x="211624" y="14636"/>
                  </a:lnTo>
                  <a:lnTo>
                    <a:pt x="190425" y="3130"/>
                  </a:lnTo>
                  <a:lnTo>
                    <a:pt x="167774" y="0"/>
                  </a:lnTo>
                  <a:lnTo>
                    <a:pt x="130062" y="1171"/>
                  </a:lnTo>
                  <a:lnTo>
                    <a:pt x="102912" y="3429"/>
                  </a:lnTo>
                  <a:lnTo>
                    <a:pt x="66306" y="14865"/>
                  </a:lnTo>
                  <a:lnTo>
                    <a:pt x="37160" y="26962"/>
                  </a:lnTo>
                  <a:lnTo>
                    <a:pt x="22265" y="40689"/>
                  </a:lnTo>
                  <a:lnTo>
                    <a:pt x="14323" y="54066"/>
                  </a:lnTo>
                  <a:lnTo>
                    <a:pt x="9850" y="75399"/>
                  </a:lnTo>
                  <a:lnTo>
                    <a:pt x="9223" y="83563"/>
                  </a:lnTo>
                  <a:lnTo>
                    <a:pt x="13818" y="100571"/>
                  </a:lnTo>
                  <a:lnTo>
                    <a:pt x="32936" y="140484"/>
                  </a:lnTo>
                  <a:lnTo>
                    <a:pt x="56813" y="181441"/>
                  </a:lnTo>
                  <a:lnTo>
                    <a:pt x="80649" y="220075"/>
                  </a:lnTo>
                  <a:lnTo>
                    <a:pt x="105571" y="258091"/>
                  </a:lnTo>
                  <a:lnTo>
                    <a:pt x="124972" y="298349"/>
                  </a:lnTo>
                  <a:lnTo>
                    <a:pt x="140918" y="339624"/>
                  </a:lnTo>
                  <a:lnTo>
                    <a:pt x="145440" y="358243"/>
                  </a:lnTo>
                  <a:lnTo>
                    <a:pt x="144142" y="376441"/>
                  </a:lnTo>
                  <a:lnTo>
                    <a:pt x="133093" y="403420"/>
                  </a:lnTo>
                  <a:lnTo>
                    <a:pt x="98967" y="421323"/>
                  </a:lnTo>
                  <a:lnTo>
                    <a:pt x="56350" y="436226"/>
                  </a:lnTo>
                  <a:lnTo>
                    <a:pt x="22194" y="443623"/>
                  </a:lnTo>
                  <a:lnTo>
                    <a:pt x="9991" y="441838"/>
                  </a:lnTo>
                  <a:lnTo>
                    <a:pt x="6340" y="439973"/>
                  </a:lnTo>
                  <a:lnTo>
                    <a:pt x="3906" y="437737"/>
                  </a:lnTo>
                  <a:lnTo>
                    <a:pt x="1202" y="432607"/>
                  </a:lnTo>
                  <a:lnTo>
                    <a:pt x="0" y="427020"/>
                  </a:lnTo>
                  <a:lnTo>
                    <a:pt x="4758" y="418583"/>
                  </a:lnTo>
                  <a:lnTo>
                    <a:pt x="33461" y="392258"/>
                  </a:lnTo>
                  <a:lnTo>
                    <a:pt x="65903" y="367096"/>
                  </a:lnTo>
                  <a:lnTo>
                    <a:pt x="110131" y="336048"/>
                  </a:lnTo>
                  <a:lnTo>
                    <a:pt x="151459" y="306454"/>
                  </a:lnTo>
                  <a:lnTo>
                    <a:pt x="181875" y="285293"/>
                  </a:lnTo>
                  <a:lnTo>
                    <a:pt x="213252" y="262659"/>
                  </a:lnTo>
                  <a:lnTo>
                    <a:pt x="253230" y="227603"/>
                  </a:lnTo>
                  <a:lnTo>
                    <a:pt x="288226" y="193073"/>
                  </a:lnTo>
                  <a:lnTo>
                    <a:pt x="320507" y="153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1894"/>
            <p:cNvSpPr/>
            <p:nvPr>
              <p:custDataLst>
                <p:tags r:id="rId5"/>
              </p:custDataLst>
            </p:nvPr>
          </p:nvSpPr>
          <p:spPr>
            <a:xfrm>
              <a:off x="8205874" y="508992"/>
              <a:ext cx="439802" cy="526466"/>
            </a:xfrm>
            <a:custGeom>
              <a:avLst/>
              <a:gdLst/>
              <a:ahLst/>
              <a:cxnLst/>
              <a:rect l="0" t="0" r="0" b="0"/>
              <a:pathLst>
                <a:path w="439802" h="526466">
                  <a:moveTo>
                    <a:pt x="372579" y="276821"/>
                  </a:moveTo>
                  <a:lnTo>
                    <a:pt x="372579" y="276821"/>
                  </a:lnTo>
                  <a:lnTo>
                    <a:pt x="377320" y="243637"/>
                  </a:lnTo>
                  <a:lnTo>
                    <a:pt x="381674" y="205847"/>
                  </a:lnTo>
                  <a:lnTo>
                    <a:pt x="386408" y="185566"/>
                  </a:lnTo>
                  <a:lnTo>
                    <a:pt x="381078" y="141789"/>
                  </a:lnTo>
                  <a:lnTo>
                    <a:pt x="377018" y="124533"/>
                  </a:lnTo>
                  <a:lnTo>
                    <a:pt x="346923" y="84057"/>
                  </a:lnTo>
                  <a:lnTo>
                    <a:pt x="325180" y="62499"/>
                  </a:lnTo>
                  <a:lnTo>
                    <a:pt x="282920" y="42455"/>
                  </a:lnTo>
                  <a:lnTo>
                    <a:pt x="256386" y="32974"/>
                  </a:lnTo>
                  <a:lnTo>
                    <a:pt x="224932" y="33362"/>
                  </a:lnTo>
                  <a:lnTo>
                    <a:pt x="190476" y="39761"/>
                  </a:lnTo>
                  <a:lnTo>
                    <a:pt x="155133" y="47941"/>
                  </a:lnTo>
                  <a:lnTo>
                    <a:pt x="114763" y="66723"/>
                  </a:lnTo>
                  <a:lnTo>
                    <a:pt x="88161" y="84703"/>
                  </a:lnTo>
                  <a:lnTo>
                    <a:pt x="49914" y="125587"/>
                  </a:lnTo>
                  <a:lnTo>
                    <a:pt x="28422" y="167976"/>
                  </a:lnTo>
                  <a:lnTo>
                    <a:pt x="12858" y="202788"/>
                  </a:lnTo>
                  <a:lnTo>
                    <a:pt x="2515" y="238238"/>
                  </a:lnTo>
                  <a:lnTo>
                    <a:pt x="0" y="273877"/>
                  </a:lnTo>
                  <a:lnTo>
                    <a:pt x="4106" y="308580"/>
                  </a:lnTo>
                  <a:lnTo>
                    <a:pt x="5415" y="328639"/>
                  </a:lnTo>
                  <a:lnTo>
                    <a:pt x="21872" y="363351"/>
                  </a:lnTo>
                  <a:lnTo>
                    <a:pt x="46053" y="401599"/>
                  </a:lnTo>
                  <a:lnTo>
                    <a:pt x="85831" y="442322"/>
                  </a:lnTo>
                  <a:lnTo>
                    <a:pt x="127090" y="474215"/>
                  </a:lnTo>
                  <a:lnTo>
                    <a:pt x="167322" y="501057"/>
                  </a:lnTo>
                  <a:lnTo>
                    <a:pt x="209812" y="516943"/>
                  </a:lnTo>
                  <a:lnTo>
                    <a:pt x="238031" y="523916"/>
                  </a:lnTo>
                  <a:lnTo>
                    <a:pt x="282211" y="526465"/>
                  </a:lnTo>
                  <a:lnTo>
                    <a:pt x="311917" y="524130"/>
                  </a:lnTo>
                  <a:lnTo>
                    <a:pt x="353970" y="511610"/>
                  </a:lnTo>
                  <a:lnTo>
                    <a:pt x="374452" y="501941"/>
                  </a:lnTo>
                  <a:lnTo>
                    <a:pt x="386971" y="492298"/>
                  </a:lnTo>
                  <a:lnTo>
                    <a:pt x="410095" y="454392"/>
                  </a:lnTo>
                  <a:lnTo>
                    <a:pt x="427725" y="419493"/>
                  </a:lnTo>
                  <a:lnTo>
                    <a:pt x="434625" y="382945"/>
                  </a:lnTo>
                  <a:lnTo>
                    <a:pt x="439801" y="350047"/>
                  </a:lnTo>
                  <a:lnTo>
                    <a:pt x="436925" y="315164"/>
                  </a:lnTo>
                  <a:lnTo>
                    <a:pt x="434639" y="280685"/>
                  </a:lnTo>
                  <a:lnTo>
                    <a:pt x="425481" y="239219"/>
                  </a:lnTo>
                  <a:lnTo>
                    <a:pt x="414118" y="197845"/>
                  </a:lnTo>
                  <a:lnTo>
                    <a:pt x="401326" y="154873"/>
                  </a:lnTo>
                  <a:lnTo>
                    <a:pt x="380720" y="116692"/>
                  </a:lnTo>
                  <a:lnTo>
                    <a:pt x="352800" y="80487"/>
                  </a:lnTo>
                  <a:lnTo>
                    <a:pt x="310501" y="50809"/>
                  </a:lnTo>
                  <a:lnTo>
                    <a:pt x="269739" y="26961"/>
                  </a:lnTo>
                  <a:lnTo>
                    <a:pt x="231203" y="8870"/>
                  </a:lnTo>
                  <a:lnTo>
                    <a:pt x="21184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1895"/>
            <p:cNvSpPr/>
            <p:nvPr>
              <p:custDataLst>
                <p:tags r:id="rId6"/>
              </p:custDataLst>
            </p:nvPr>
          </p:nvSpPr>
          <p:spPr>
            <a:xfrm>
              <a:off x="8105708" y="2084788"/>
              <a:ext cx="267363" cy="450228"/>
            </a:xfrm>
            <a:custGeom>
              <a:avLst/>
              <a:gdLst/>
              <a:ahLst/>
              <a:cxnLst/>
              <a:rect l="0" t="0" r="0" b="0"/>
              <a:pathLst>
                <a:path w="267363" h="450228">
                  <a:moveTo>
                    <a:pt x="26261" y="138704"/>
                  </a:moveTo>
                  <a:lnTo>
                    <a:pt x="26261" y="138704"/>
                  </a:lnTo>
                  <a:lnTo>
                    <a:pt x="45223" y="100781"/>
                  </a:lnTo>
                  <a:lnTo>
                    <a:pt x="71236" y="62975"/>
                  </a:lnTo>
                  <a:lnTo>
                    <a:pt x="97795" y="32922"/>
                  </a:lnTo>
                  <a:lnTo>
                    <a:pt x="138737" y="9907"/>
                  </a:lnTo>
                  <a:lnTo>
                    <a:pt x="169610" y="0"/>
                  </a:lnTo>
                  <a:lnTo>
                    <a:pt x="181914" y="329"/>
                  </a:lnTo>
                  <a:lnTo>
                    <a:pt x="186584" y="1806"/>
                  </a:lnTo>
                  <a:lnTo>
                    <a:pt x="194419" y="11384"/>
                  </a:lnTo>
                  <a:lnTo>
                    <a:pt x="200216" y="25563"/>
                  </a:lnTo>
                  <a:lnTo>
                    <a:pt x="202793" y="41786"/>
                  </a:lnTo>
                  <a:lnTo>
                    <a:pt x="197319" y="78439"/>
                  </a:lnTo>
                  <a:lnTo>
                    <a:pt x="187518" y="116328"/>
                  </a:lnTo>
                  <a:lnTo>
                    <a:pt x="167637" y="154123"/>
                  </a:lnTo>
                  <a:lnTo>
                    <a:pt x="147746" y="195307"/>
                  </a:lnTo>
                  <a:lnTo>
                    <a:pt x="123442" y="233087"/>
                  </a:lnTo>
                  <a:lnTo>
                    <a:pt x="97388" y="268424"/>
                  </a:lnTo>
                  <a:lnTo>
                    <a:pt x="64565" y="310179"/>
                  </a:lnTo>
                  <a:lnTo>
                    <a:pt x="39594" y="352561"/>
                  </a:lnTo>
                  <a:lnTo>
                    <a:pt x="17643" y="395876"/>
                  </a:lnTo>
                  <a:lnTo>
                    <a:pt x="8494" y="418632"/>
                  </a:lnTo>
                  <a:lnTo>
                    <a:pt x="1255" y="430470"/>
                  </a:lnTo>
                  <a:lnTo>
                    <a:pt x="0" y="437261"/>
                  </a:lnTo>
                  <a:lnTo>
                    <a:pt x="816" y="438945"/>
                  </a:lnTo>
                  <a:lnTo>
                    <a:pt x="2352" y="440068"/>
                  </a:lnTo>
                  <a:lnTo>
                    <a:pt x="6705" y="442308"/>
                  </a:lnTo>
                  <a:lnTo>
                    <a:pt x="14734" y="448155"/>
                  </a:lnTo>
                  <a:lnTo>
                    <a:pt x="20477" y="449871"/>
                  </a:lnTo>
                  <a:lnTo>
                    <a:pt x="63128" y="450227"/>
                  </a:lnTo>
                  <a:lnTo>
                    <a:pt x="104823" y="446492"/>
                  </a:lnTo>
                  <a:lnTo>
                    <a:pt x="141214" y="444171"/>
                  </a:lnTo>
                  <a:lnTo>
                    <a:pt x="184014" y="437572"/>
                  </a:lnTo>
                  <a:lnTo>
                    <a:pt x="216539" y="423049"/>
                  </a:lnTo>
                  <a:lnTo>
                    <a:pt x="259667" y="393904"/>
                  </a:lnTo>
                  <a:lnTo>
                    <a:pt x="267362" y="388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1896"/>
            <p:cNvSpPr/>
            <p:nvPr>
              <p:custDataLst>
                <p:tags r:id="rId7"/>
              </p:custDataLst>
            </p:nvPr>
          </p:nvSpPr>
          <p:spPr>
            <a:xfrm>
              <a:off x="9232816" y="2068354"/>
              <a:ext cx="238607" cy="537057"/>
            </a:xfrm>
            <a:custGeom>
              <a:avLst/>
              <a:gdLst/>
              <a:ahLst/>
              <a:cxnLst/>
              <a:rect l="0" t="0" r="0" b="0"/>
              <a:pathLst>
                <a:path w="238607" h="537057">
                  <a:moveTo>
                    <a:pt x="202887" y="128349"/>
                  </a:moveTo>
                  <a:lnTo>
                    <a:pt x="202887" y="128349"/>
                  </a:lnTo>
                  <a:lnTo>
                    <a:pt x="221298" y="94688"/>
                  </a:lnTo>
                  <a:lnTo>
                    <a:pt x="228021" y="57318"/>
                  </a:lnTo>
                  <a:lnTo>
                    <a:pt x="228572" y="48253"/>
                  </a:lnTo>
                  <a:lnTo>
                    <a:pt x="223894" y="32889"/>
                  </a:lnTo>
                  <a:lnTo>
                    <a:pt x="215200" y="20438"/>
                  </a:lnTo>
                  <a:lnTo>
                    <a:pt x="204722" y="11597"/>
                  </a:lnTo>
                  <a:lnTo>
                    <a:pt x="182925" y="1041"/>
                  </a:lnTo>
                  <a:lnTo>
                    <a:pt x="163589" y="0"/>
                  </a:lnTo>
                  <a:lnTo>
                    <a:pt x="127744" y="7637"/>
                  </a:lnTo>
                  <a:lnTo>
                    <a:pt x="88348" y="25114"/>
                  </a:lnTo>
                  <a:lnTo>
                    <a:pt x="54187" y="51789"/>
                  </a:lnTo>
                  <a:lnTo>
                    <a:pt x="20718" y="96359"/>
                  </a:lnTo>
                  <a:lnTo>
                    <a:pt x="5926" y="131549"/>
                  </a:lnTo>
                  <a:lnTo>
                    <a:pt x="0" y="167110"/>
                  </a:lnTo>
                  <a:lnTo>
                    <a:pt x="2985" y="198042"/>
                  </a:lnTo>
                  <a:lnTo>
                    <a:pt x="12837" y="214225"/>
                  </a:lnTo>
                  <a:lnTo>
                    <a:pt x="51926" y="252106"/>
                  </a:lnTo>
                  <a:lnTo>
                    <a:pt x="78121" y="265118"/>
                  </a:lnTo>
                  <a:lnTo>
                    <a:pt x="122553" y="270420"/>
                  </a:lnTo>
                  <a:lnTo>
                    <a:pt x="149319" y="266245"/>
                  </a:lnTo>
                  <a:lnTo>
                    <a:pt x="182771" y="250212"/>
                  </a:lnTo>
                  <a:lnTo>
                    <a:pt x="191630" y="241711"/>
                  </a:lnTo>
                  <a:lnTo>
                    <a:pt x="202198" y="223123"/>
                  </a:lnTo>
                  <a:lnTo>
                    <a:pt x="208967" y="201409"/>
                  </a:lnTo>
                  <a:lnTo>
                    <a:pt x="211768" y="182265"/>
                  </a:lnTo>
                  <a:lnTo>
                    <a:pt x="211801" y="186768"/>
                  </a:lnTo>
                  <a:lnTo>
                    <a:pt x="203872" y="212852"/>
                  </a:lnTo>
                  <a:lnTo>
                    <a:pt x="192411" y="249250"/>
                  </a:lnTo>
                  <a:lnTo>
                    <a:pt x="181373" y="293046"/>
                  </a:lnTo>
                  <a:lnTo>
                    <a:pt x="177661" y="337001"/>
                  </a:lnTo>
                  <a:lnTo>
                    <a:pt x="177553" y="381444"/>
                  </a:lnTo>
                  <a:lnTo>
                    <a:pt x="182372" y="425039"/>
                  </a:lnTo>
                  <a:lnTo>
                    <a:pt x="185233" y="461548"/>
                  </a:lnTo>
                  <a:lnTo>
                    <a:pt x="197353" y="503961"/>
                  </a:lnTo>
                  <a:lnTo>
                    <a:pt x="205988" y="520871"/>
                  </a:lnTo>
                  <a:lnTo>
                    <a:pt x="214830" y="532166"/>
                  </a:lnTo>
                  <a:lnTo>
                    <a:pt x="220763" y="536026"/>
                  </a:lnTo>
                  <a:lnTo>
                    <a:pt x="223734" y="537056"/>
                  </a:lnTo>
                  <a:lnTo>
                    <a:pt x="226707" y="536750"/>
                  </a:lnTo>
                  <a:lnTo>
                    <a:pt x="238606" y="5301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1897"/>
            <p:cNvSpPr/>
            <p:nvPr>
              <p:custDataLst>
                <p:tags r:id="rId8"/>
              </p:custDataLst>
            </p:nvPr>
          </p:nvSpPr>
          <p:spPr>
            <a:xfrm>
              <a:off x="7728541" y="1991320"/>
              <a:ext cx="313402" cy="667289"/>
            </a:xfrm>
            <a:custGeom>
              <a:avLst/>
              <a:gdLst/>
              <a:ahLst/>
              <a:cxnLst/>
              <a:rect l="0" t="0" r="0" b="0"/>
              <a:pathLst>
                <a:path w="313402" h="667289">
                  <a:moveTo>
                    <a:pt x="90889" y="0"/>
                  </a:moveTo>
                  <a:lnTo>
                    <a:pt x="90889" y="0"/>
                  </a:lnTo>
                  <a:lnTo>
                    <a:pt x="76668" y="33184"/>
                  </a:lnTo>
                  <a:lnTo>
                    <a:pt x="58343" y="77522"/>
                  </a:lnTo>
                  <a:lnTo>
                    <a:pt x="45085" y="122078"/>
                  </a:lnTo>
                  <a:lnTo>
                    <a:pt x="35475" y="157114"/>
                  </a:lnTo>
                  <a:lnTo>
                    <a:pt x="25580" y="195836"/>
                  </a:lnTo>
                  <a:lnTo>
                    <a:pt x="17876" y="236197"/>
                  </a:lnTo>
                  <a:lnTo>
                    <a:pt x="8498" y="279933"/>
                  </a:lnTo>
                  <a:lnTo>
                    <a:pt x="3220" y="302708"/>
                  </a:lnTo>
                  <a:lnTo>
                    <a:pt x="0" y="346534"/>
                  </a:lnTo>
                  <a:lnTo>
                    <a:pt x="884" y="389164"/>
                  </a:lnTo>
                  <a:lnTo>
                    <a:pt x="1277" y="431262"/>
                  </a:lnTo>
                  <a:lnTo>
                    <a:pt x="4098" y="470477"/>
                  </a:lnTo>
                  <a:lnTo>
                    <a:pt x="10643" y="507749"/>
                  </a:lnTo>
                  <a:lnTo>
                    <a:pt x="23473" y="544159"/>
                  </a:lnTo>
                  <a:lnTo>
                    <a:pt x="39098" y="577539"/>
                  </a:lnTo>
                  <a:lnTo>
                    <a:pt x="64629" y="616284"/>
                  </a:lnTo>
                  <a:lnTo>
                    <a:pt x="99923" y="647154"/>
                  </a:lnTo>
                  <a:lnTo>
                    <a:pt x="131378" y="661495"/>
                  </a:lnTo>
                  <a:lnTo>
                    <a:pt x="165835" y="667288"/>
                  </a:lnTo>
                  <a:lnTo>
                    <a:pt x="205920" y="664264"/>
                  </a:lnTo>
                  <a:lnTo>
                    <a:pt x="229326" y="654400"/>
                  </a:lnTo>
                  <a:lnTo>
                    <a:pt x="268606" y="623815"/>
                  </a:lnTo>
                  <a:lnTo>
                    <a:pt x="291271" y="593175"/>
                  </a:lnTo>
                  <a:lnTo>
                    <a:pt x="305814" y="554220"/>
                  </a:lnTo>
                  <a:lnTo>
                    <a:pt x="313401" y="529255"/>
                  </a:lnTo>
                  <a:lnTo>
                    <a:pt x="303223" y="488233"/>
                  </a:lnTo>
                  <a:lnTo>
                    <a:pt x="294953" y="456457"/>
                  </a:lnTo>
                  <a:lnTo>
                    <a:pt x="282494" y="434281"/>
                  </a:lnTo>
                  <a:lnTo>
                    <a:pt x="250130" y="406996"/>
                  </a:lnTo>
                  <a:lnTo>
                    <a:pt x="234753" y="401307"/>
                  </a:lnTo>
                  <a:lnTo>
                    <a:pt x="207083" y="400278"/>
                  </a:lnTo>
                  <a:lnTo>
                    <a:pt x="173934" y="410856"/>
                  </a:lnTo>
                  <a:lnTo>
                    <a:pt x="135780" y="436038"/>
                  </a:lnTo>
                  <a:lnTo>
                    <a:pt x="107277" y="463895"/>
                  </a:lnTo>
                  <a:lnTo>
                    <a:pt x="80860" y="507103"/>
                  </a:lnTo>
                  <a:lnTo>
                    <a:pt x="65058" y="548564"/>
                  </a:lnTo>
                  <a:lnTo>
                    <a:pt x="60557" y="562299"/>
                  </a:lnTo>
                  <a:lnTo>
                    <a:pt x="61864" y="571710"/>
                  </a:lnTo>
                  <a:lnTo>
                    <a:pt x="68397" y="579200"/>
                  </a:lnTo>
                  <a:lnTo>
                    <a:pt x="81959" y="5893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1898"/>
            <p:cNvSpPr/>
            <p:nvPr>
              <p:custDataLst>
                <p:tags r:id="rId9"/>
              </p:custDataLst>
            </p:nvPr>
          </p:nvSpPr>
          <p:spPr>
            <a:xfrm>
              <a:off x="9650819" y="2178844"/>
              <a:ext cx="255715" cy="532068"/>
            </a:xfrm>
            <a:custGeom>
              <a:avLst/>
              <a:gdLst/>
              <a:ahLst/>
              <a:cxnLst/>
              <a:rect l="0" t="0" r="0" b="0"/>
              <a:pathLst>
                <a:path w="255715" h="532068">
                  <a:moveTo>
                    <a:pt x="88494" y="0"/>
                  </a:moveTo>
                  <a:lnTo>
                    <a:pt x="88494" y="0"/>
                  </a:lnTo>
                  <a:lnTo>
                    <a:pt x="68098" y="41782"/>
                  </a:lnTo>
                  <a:lnTo>
                    <a:pt x="49928" y="83266"/>
                  </a:lnTo>
                  <a:lnTo>
                    <a:pt x="32970" y="122126"/>
                  </a:lnTo>
                  <a:lnTo>
                    <a:pt x="21220" y="166603"/>
                  </a:lnTo>
                  <a:lnTo>
                    <a:pt x="14607" y="203361"/>
                  </a:lnTo>
                  <a:lnTo>
                    <a:pt x="8360" y="240203"/>
                  </a:lnTo>
                  <a:lnTo>
                    <a:pt x="3269" y="276421"/>
                  </a:lnTo>
                  <a:lnTo>
                    <a:pt x="1007" y="312361"/>
                  </a:lnTo>
                  <a:lnTo>
                    <a:pt x="0" y="348178"/>
                  </a:lnTo>
                  <a:lnTo>
                    <a:pt x="1538" y="382949"/>
                  </a:lnTo>
                  <a:lnTo>
                    <a:pt x="8836" y="414939"/>
                  </a:lnTo>
                  <a:lnTo>
                    <a:pt x="24101" y="451359"/>
                  </a:lnTo>
                  <a:lnTo>
                    <a:pt x="54167" y="489339"/>
                  </a:lnTo>
                  <a:lnTo>
                    <a:pt x="91415" y="516979"/>
                  </a:lnTo>
                  <a:lnTo>
                    <a:pt x="112611" y="527425"/>
                  </a:lnTo>
                  <a:lnTo>
                    <a:pt x="131954" y="532067"/>
                  </a:lnTo>
                  <a:lnTo>
                    <a:pt x="159580" y="529940"/>
                  </a:lnTo>
                  <a:lnTo>
                    <a:pt x="195580" y="519340"/>
                  </a:lnTo>
                  <a:lnTo>
                    <a:pt x="213478" y="509953"/>
                  </a:lnTo>
                  <a:lnTo>
                    <a:pt x="235548" y="484031"/>
                  </a:lnTo>
                  <a:lnTo>
                    <a:pt x="249915" y="451215"/>
                  </a:lnTo>
                  <a:lnTo>
                    <a:pt x="255714" y="421097"/>
                  </a:lnTo>
                  <a:lnTo>
                    <a:pt x="253553" y="412692"/>
                  </a:lnTo>
                  <a:lnTo>
                    <a:pt x="243213" y="398062"/>
                  </a:lnTo>
                  <a:lnTo>
                    <a:pt x="228696" y="390237"/>
                  </a:lnTo>
                  <a:lnTo>
                    <a:pt x="195122" y="385213"/>
                  </a:lnTo>
                  <a:lnTo>
                    <a:pt x="153690" y="397487"/>
                  </a:lnTo>
                  <a:lnTo>
                    <a:pt x="126001" y="408374"/>
                  </a:lnTo>
                  <a:lnTo>
                    <a:pt x="85936" y="440844"/>
                  </a:lnTo>
                  <a:lnTo>
                    <a:pt x="73797" y="452576"/>
                  </a:lnTo>
                  <a:lnTo>
                    <a:pt x="72743" y="459475"/>
                  </a:lnTo>
                  <a:lnTo>
                    <a:pt x="79510" y="475078"/>
                  </a:lnTo>
                  <a:lnTo>
                    <a:pt x="86473" y="479438"/>
                  </a:lnTo>
                  <a:lnTo>
                    <a:pt x="124212" y="4822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1899"/>
            <p:cNvSpPr/>
            <p:nvPr>
              <p:custDataLst>
                <p:tags r:id="rId10"/>
              </p:custDataLst>
            </p:nvPr>
          </p:nvSpPr>
          <p:spPr>
            <a:xfrm>
              <a:off x="9426773" y="2625328"/>
              <a:ext cx="124190" cy="258962"/>
            </a:xfrm>
            <a:custGeom>
              <a:avLst/>
              <a:gdLst/>
              <a:ahLst/>
              <a:cxnLst/>
              <a:rect l="0" t="0" r="0" b="0"/>
              <a:pathLst>
                <a:path w="124190" h="258962">
                  <a:moveTo>
                    <a:pt x="116086" y="0"/>
                  </a:moveTo>
                  <a:lnTo>
                    <a:pt x="116086" y="0"/>
                  </a:lnTo>
                  <a:lnTo>
                    <a:pt x="122223" y="39798"/>
                  </a:lnTo>
                  <a:lnTo>
                    <a:pt x="124189" y="71985"/>
                  </a:lnTo>
                  <a:lnTo>
                    <a:pt x="121795" y="112059"/>
                  </a:lnTo>
                  <a:lnTo>
                    <a:pt x="102564" y="156344"/>
                  </a:lnTo>
                  <a:lnTo>
                    <a:pt x="82957" y="189541"/>
                  </a:lnTo>
                  <a:lnTo>
                    <a:pt x="53075" y="218847"/>
                  </a:lnTo>
                  <a:lnTo>
                    <a:pt x="0"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1900"/>
            <p:cNvSpPr/>
            <p:nvPr>
              <p:custDataLst>
                <p:tags r:id="rId11"/>
              </p:custDataLst>
            </p:nvPr>
          </p:nvSpPr>
          <p:spPr>
            <a:xfrm>
              <a:off x="5747742" y="1232298"/>
              <a:ext cx="2999851" cy="588982"/>
            </a:xfrm>
            <a:custGeom>
              <a:avLst/>
              <a:gdLst/>
              <a:ahLst/>
              <a:cxnLst/>
              <a:rect l="0" t="0" r="0" b="0"/>
              <a:pathLst>
                <a:path w="2999851" h="588982">
                  <a:moveTo>
                    <a:pt x="0" y="35718"/>
                  </a:moveTo>
                  <a:lnTo>
                    <a:pt x="0" y="35718"/>
                  </a:lnTo>
                  <a:lnTo>
                    <a:pt x="43183" y="55835"/>
                  </a:lnTo>
                  <a:lnTo>
                    <a:pt x="50498" y="60530"/>
                  </a:lnTo>
                  <a:lnTo>
                    <a:pt x="51525" y="62181"/>
                  </a:lnTo>
                  <a:lnTo>
                    <a:pt x="52970" y="69245"/>
                  </a:lnTo>
                  <a:lnTo>
                    <a:pt x="53308" y="74762"/>
                  </a:lnTo>
                  <a:lnTo>
                    <a:pt x="54391" y="76630"/>
                  </a:lnTo>
                  <a:lnTo>
                    <a:pt x="56104" y="77875"/>
                  </a:lnTo>
                  <a:lnTo>
                    <a:pt x="58238" y="78706"/>
                  </a:lnTo>
                  <a:lnTo>
                    <a:pt x="59662" y="80251"/>
                  </a:lnTo>
                  <a:lnTo>
                    <a:pt x="64592" y="89861"/>
                  </a:lnTo>
                  <a:lnTo>
                    <a:pt x="68395" y="95500"/>
                  </a:lnTo>
                  <a:lnTo>
                    <a:pt x="71528" y="104253"/>
                  </a:lnTo>
                  <a:lnTo>
                    <a:pt x="98280" y="144969"/>
                  </a:lnTo>
                  <a:lnTo>
                    <a:pt x="119066" y="184668"/>
                  </a:lnTo>
                  <a:lnTo>
                    <a:pt x="144611" y="225016"/>
                  </a:lnTo>
                  <a:lnTo>
                    <a:pt x="176031" y="264546"/>
                  </a:lnTo>
                  <a:lnTo>
                    <a:pt x="210204" y="306563"/>
                  </a:lnTo>
                  <a:lnTo>
                    <a:pt x="253248" y="341309"/>
                  </a:lnTo>
                  <a:lnTo>
                    <a:pt x="295103" y="359640"/>
                  </a:lnTo>
                  <a:lnTo>
                    <a:pt x="336539" y="371175"/>
                  </a:lnTo>
                  <a:lnTo>
                    <a:pt x="364258" y="378419"/>
                  </a:lnTo>
                  <a:lnTo>
                    <a:pt x="400349" y="386467"/>
                  </a:lnTo>
                  <a:lnTo>
                    <a:pt x="423995" y="389051"/>
                  </a:lnTo>
                  <a:lnTo>
                    <a:pt x="460784" y="382626"/>
                  </a:lnTo>
                  <a:lnTo>
                    <a:pt x="493641" y="367923"/>
                  </a:lnTo>
                  <a:lnTo>
                    <a:pt x="535754" y="330155"/>
                  </a:lnTo>
                  <a:lnTo>
                    <a:pt x="571498" y="292011"/>
                  </a:lnTo>
                  <a:lnTo>
                    <a:pt x="600274" y="250671"/>
                  </a:lnTo>
                  <a:lnTo>
                    <a:pt x="618603" y="213024"/>
                  </a:lnTo>
                  <a:lnTo>
                    <a:pt x="636939" y="173049"/>
                  </a:lnTo>
                  <a:lnTo>
                    <a:pt x="649215" y="135860"/>
                  </a:lnTo>
                  <a:lnTo>
                    <a:pt x="656452" y="92385"/>
                  </a:lnTo>
                  <a:lnTo>
                    <a:pt x="661535" y="50607"/>
                  </a:lnTo>
                  <a:lnTo>
                    <a:pt x="669869" y="22011"/>
                  </a:lnTo>
                  <a:lnTo>
                    <a:pt x="677303" y="10847"/>
                  </a:lnTo>
                  <a:lnTo>
                    <a:pt x="678646" y="123"/>
                  </a:lnTo>
                  <a:lnTo>
                    <a:pt x="683799" y="23"/>
                  </a:lnTo>
                  <a:lnTo>
                    <a:pt x="679530" y="2"/>
                  </a:lnTo>
                  <a:lnTo>
                    <a:pt x="683655" y="0"/>
                  </a:lnTo>
                  <a:lnTo>
                    <a:pt x="684966" y="992"/>
                  </a:lnTo>
                  <a:lnTo>
                    <a:pt x="687241" y="7687"/>
                  </a:lnTo>
                  <a:lnTo>
                    <a:pt x="687556" y="21248"/>
                  </a:lnTo>
                  <a:lnTo>
                    <a:pt x="690218" y="26972"/>
                  </a:lnTo>
                  <a:lnTo>
                    <a:pt x="693717" y="32823"/>
                  </a:lnTo>
                  <a:lnTo>
                    <a:pt x="696679" y="41695"/>
                  </a:lnTo>
                  <a:lnTo>
                    <a:pt x="702407" y="51600"/>
                  </a:lnTo>
                  <a:lnTo>
                    <a:pt x="712461" y="96200"/>
                  </a:lnTo>
                  <a:lnTo>
                    <a:pt x="723395" y="139155"/>
                  </a:lnTo>
                  <a:lnTo>
                    <a:pt x="730194" y="163821"/>
                  </a:lnTo>
                  <a:lnTo>
                    <a:pt x="734276" y="185791"/>
                  </a:lnTo>
                  <a:lnTo>
                    <a:pt x="753190" y="229093"/>
                  </a:lnTo>
                  <a:lnTo>
                    <a:pt x="773913" y="271852"/>
                  </a:lnTo>
                  <a:lnTo>
                    <a:pt x="792759" y="314686"/>
                  </a:lnTo>
                  <a:lnTo>
                    <a:pt x="807825" y="332136"/>
                  </a:lnTo>
                  <a:lnTo>
                    <a:pt x="828047" y="350070"/>
                  </a:lnTo>
                  <a:lnTo>
                    <a:pt x="836334" y="359977"/>
                  </a:lnTo>
                  <a:lnTo>
                    <a:pt x="846631" y="367687"/>
                  </a:lnTo>
                  <a:lnTo>
                    <a:pt x="873697" y="379713"/>
                  </a:lnTo>
                  <a:lnTo>
                    <a:pt x="917686" y="395280"/>
                  </a:lnTo>
                  <a:lnTo>
                    <a:pt x="955067" y="400540"/>
                  </a:lnTo>
                  <a:lnTo>
                    <a:pt x="993003" y="394596"/>
                  </a:lnTo>
                  <a:lnTo>
                    <a:pt x="1035218" y="390408"/>
                  </a:lnTo>
                  <a:lnTo>
                    <a:pt x="1077479" y="371923"/>
                  </a:lnTo>
                  <a:lnTo>
                    <a:pt x="1086760" y="363405"/>
                  </a:lnTo>
                  <a:lnTo>
                    <a:pt x="1095184" y="353997"/>
                  </a:lnTo>
                  <a:lnTo>
                    <a:pt x="1122531" y="331974"/>
                  </a:lnTo>
                  <a:lnTo>
                    <a:pt x="1145486" y="289844"/>
                  </a:lnTo>
                  <a:lnTo>
                    <a:pt x="1163793" y="248364"/>
                  </a:lnTo>
                  <a:lnTo>
                    <a:pt x="1181692" y="203994"/>
                  </a:lnTo>
                  <a:lnTo>
                    <a:pt x="1191865" y="159370"/>
                  </a:lnTo>
                  <a:lnTo>
                    <a:pt x="1196164" y="119464"/>
                  </a:lnTo>
                  <a:lnTo>
                    <a:pt x="1204940" y="78520"/>
                  </a:lnTo>
                  <a:lnTo>
                    <a:pt x="1205396" y="60929"/>
                  </a:lnTo>
                  <a:lnTo>
                    <a:pt x="1208105" y="54199"/>
                  </a:lnTo>
                  <a:lnTo>
                    <a:pt x="1211622" y="47900"/>
                  </a:lnTo>
                  <a:lnTo>
                    <a:pt x="1213881" y="35772"/>
                  </a:lnTo>
                  <a:lnTo>
                    <a:pt x="1214437" y="21652"/>
                  </a:lnTo>
                  <a:lnTo>
                    <a:pt x="1214438" y="31522"/>
                  </a:lnTo>
                  <a:lnTo>
                    <a:pt x="1217083" y="36499"/>
                  </a:lnTo>
                  <a:lnTo>
                    <a:pt x="1220575" y="42018"/>
                  </a:lnTo>
                  <a:lnTo>
                    <a:pt x="1223532" y="50703"/>
                  </a:lnTo>
                  <a:lnTo>
                    <a:pt x="1229258" y="60553"/>
                  </a:lnTo>
                  <a:lnTo>
                    <a:pt x="1232178" y="104335"/>
                  </a:lnTo>
                  <a:lnTo>
                    <a:pt x="1232286" y="144651"/>
                  </a:lnTo>
                  <a:lnTo>
                    <a:pt x="1244725" y="188920"/>
                  </a:lnTo>
                  <a:lnTo>
                    <a:pt x="1249680" y="233535"/>
                  </a:lnTo>
                  <a:lnTo>
                    <a:pt x="1257161" y="274353"/>
                  </a:lnTo>
                  <a:lnTo>
                    <a:pt x="1265962" y="313389"/>
                  </a:lnTo>
                  <a:lnTo>
                    <a:pt x="1275303" y="352558"/>
                  </a:lnTo>
                  <a:lnTo>
                    <a:pt x="1292081" y="395785"/>
                  </a:lnTo>
                  <a:lnTo>
                    <a:pt x="1303810" y="415697"/>
                  </a:lnTo>
                  <a:lnTo>
                    <a:pt x="1333882" y="446392"/>
                  </a:lnTo>
                  <a:lnTo>
                    <a:pt x="1354595" y="460362"/>
                  </a:lnTo>
                  <a:lnTo>
                    <a:pt x="1380234" y="463993"/>
                  </a:lnTo>
                  <a:lnTo>
                    <a:pt x="1400631" y="464297"/>
                  </a:lnTo>
                  <a:lnTo>
                    <a:pt x="1408976" y="461676"/>
                  </a:lnTo>
                  <a:lnTo>
                    <a:pt x="1448654" y="437484"/>
                  </a:lnTo>
                  <a:lnTo>
                    <a:pt x="1470507" y="421669"/>
                  </a:lnTo>
                  <a:lnTo>
                    <a:pt x="1510450" y="385556"/>
                  </a:lnTo>
                  <a:lnTo>
                    <a:pt x="1535843" y="343694"/>
                  </a:lnTo>
                  <a:lnTo>
                    <a:pt x="1553760" y="303992"/>
                  </a:lnTo>
                  <a:lnTo>
                    <a:pt x="1571624" y="265277"/>
                  </a:lnTo>
                  <a:lnTo>
                    <a:pt x="1586839" y="223796"/>
                  </a:lnTo>
                  <a:lnTo>
                    <a:pt x="1591346" y="205546"/>
                  </a:lnTo>
                  <a:lnTo>
                    <a:pt x="1596320" y="187571"/>
                  </a:lnTo>
                  <a:lnTo>
                    <a:pt x="1598332" y="148001"/>
                  </a:lnTo>
                  <a:lnTo>
                    <a:pt x="1598413" y="104324"/>
                  </a:lnTo>
                  <a:lnTo>
                    <a:pt x="1601059" y="98290"/>
                  </a:lnTo>
                  <a:lnTo>
                    <a:pt x="1604551" y="92301"/>
                  </a:lnTo>
                  <a:lnTo>
                    <a:pt x="1606976" y="82134"/>
                  </a:lnTo>
                  <a:lnTo>
                    <a:pt x="1607344" y="71436"/>
                  </a:lnTo>
                  <a:lnTo>
                    <a:pt x="1607344" y="113937"/>
                  </a:lnTo>
                  <a:lnTo>
                    <a:pt x="1607344" y="157905"/>
                  </a:lnTo>
                  <a:lnTo>
                    <a:pt x="1607344" y="199437"/>
                  </a:lnTo>
                  <a:lnTo>
                    <a:pt x="1609990" y="225889"/>
                  </a:lnTo>
                  <a:lnTo>
                    <a:pt x="1615722" y="269984"/>
                  </a:lnTo>
                  <a:lnTo>
                    <a:pt x="1616165" y="299281"/>
                  </a:lnTo>
                  <a:lnTo>
                    <a:pt x="1630463" y="341793"/>
                  </a:lnTo>
                  <a:lnTo>
                    <a:pt x="1647703" y="382735"/>
                  </a:lnTo>
                  <a:lnTo>
                    <a:pt x="1663309" y="409932"/>
                  </a:lnTo>
                  <a:lnTo>
                    <a:pt x="1684865" y="433291"/>
                  </a:lnTo>
                  <a:lnTo>
                    <a:pt x="1729280" y="468443"/>
                  </a:lnTo>
                  <a:lnTo>
                    <a:pt x="1768247" y="480058"/>
                  </a:lnTo>
                  <a:lnTo>
                    <a:pt x="1807608" y="482118"/>
                  </a:lnTo>
                  <a:lnTo>
                    <a:pt x="1849690" y="482199"/>
                  </a:lnTo>
                  <a:lnTo>
                    <a:pt x="1856606" y="479555"/>
                  </a:lnTo>
                  <a:lnTo>
                    <a:pt x="1896389" y="457294"/>
                  </a:lnTo>
                  <a:lnTo>
                    <a:pt x="1924688" y="431427"/>
                  </a:lnTo>
                  <a:lnTo>
                    <a:pt x="1935418" y="416776"/>
                  </a:lnTo>
                  <a:lnTo>
                    <a:pt x="1948739" y="404719"/>
                  </a:lnTo>
                  <a:lnTo>
                    <a:pt x="1955553" y="390011"/>
                  </a:lnTo>
                  <a:lnTo>
                    <a:pt x="1967273" y="377937"/>
                  </a:lnTo>
                  <a:lnTo>
                    <a:pt x="1982812" y="339148"/>
                  </a:lnTo>
                  <a:lnTo>
                    <a:pt x="1987539" y="327341"/>
                  </a:lnTo>
                  <a:lnTo>
                    <a:pt x="1998167" y="285744"/>
                  </a:lnTo>
                  <a:lnTo>
                    <a:pt x="2002279" y="267888"/>
                  </a:lnTo>
                  <a:lnTo>
                    <a:pt x="2007135" y="250030"/>
                  </a:lnTo>
                  <a:lnTo>
                    <a:pt x="2011646" y="214311"/>
                  </a:lnTo>
                  <a:lnTo>
                    <a:pt x="2016195" y="196452"/>
                  </a:lnTo>
                  <a:lnTo>
                    <a:pt x="2020188" y="178593"/>
                  </a:lnTo>
                  <a:lnTo>
                    <a:pt x="2025686" y="159521"/>
                  </a:lnTo>
                  <a:lnTo>
                    <a:pt x="2027952" y="137024"/>
                  </a:lnTo>
                  <a:lnTo>
                    <a:pt x="2034092" y="125035"/>
                  </a:lnTo>
                  <a:lnTo>
                    <a:pt x="2035969" y="107156"/>
                  </a:lnTo>
                  <a:lnTo>
                    <a:pt x="2035969" y="147057"/>
                  </a:lnTo>
                  <a:lnTo>
                    <a:pt x="2035969" y="187593"/>
                  </a:lnTo>
                  <a:lnTo>
                    <a:pt x="2034977" y="199460"/>
                  </a:lnTo>
                  <a:lnTo>
                    <a:pt x="2027866" y="236142"/>
                  </a:lnTo>
                  <a:lnTo>
                    <a:pt x="2028276" y="266090"/>
                  </a:lnTo>
                  <a:lnTo>
                    <a:pt x="2031889" y="305785"/>
                  </a:lnTo>
                  <a:lnTo>
                    <a:pt x="2034760" y="345153"/>
                  </a:lnTo>
                  <a:lnTo>
                    <a:pt x="2043551" y="389133"/>
                  </a:lnTo>
                  <a:lnTo>
                    <a:pt x="2049591" y="401481"/>
                  </a:lnTo>
                  <a:lnTo>
                    <a:pt x="2056906" y="413584"/>
                  </a:lnTo>
                  <a:lnTo>
                    <a:pt x="2063008" y="431554"/>
                  </a:lnTo>
                  <a:lnTo>
                    <a:pt x="2082647" y="456619"/>
                  </a:lnTo>
                  <a:lnTo>
                    <a:pt x="2105420" y="475685"/>
                  </a:lnTo>
                  <a:lnTo>
                    <a:pt x="2113469" y="485259"/>
                  </a:lnTo>
                  <a:lnTo>
                    <a:pt x="2135815" y="502656"/>
                  </a:lnTo>
                  <a:lnTo>
                    <a:pt x="2145168" y="506176"/>
                  </a:lnTo>
                  <a:lnTo>
                    <a:pt x="2167341" y="513175"/>
                  </a:lnTo>
                  <a:lnTo>
                    <a:pt x="2197951" y="525193"/>
                  </a:lnTo>
                  <a:lnTo>
                    <a:pt x="2238871" y="526786"/>
                  </a:lnTo>
                  <a:lnTo>
                    <a:pt x="2280299" y="525856"/>
                  </a:lnTo>
                  <a:lnTo>
                    <a:pt x="2308658" y="517756"/>
                  </a:lnTo>
                  <a:lnTo>
                    <a:pt x="2324544" y="505601"/>
                  </a:lnTo>
                  <a:lnTo>
                    <a:pt x="2359603" y="475250"/>
                  </a:lnTo>
                  <a:lnTo>
                    <a:pt x="2378533" y="431445"/>
                  </a:lnTo>
                  <a:lnTo>
                    <a:pt x="2399125" y="389919"/>
                  </a:lnTo>
                  <a:lnTo>
                    <a:pt x="2407052" y="372066"/>
                  </a:lnTo>
                  <a:lnTo>
                    <a:pt x="2420497" y="327751"/>
                  </a:lnTo>
                  <a:lnTo>
                    <a:pt x="2436073" y="284904"/>
                  </a:lnTo>
                  <a:lnTo>
                    <a:pt x="2445806" y="253959"/>
                  </a:lnTo>
                  <a:lnTo>
                    <a:pt x="2446731" y="210206"/>
                  </a:lnTo>
                  <a:lnTo>
                    <a:pt x="2446735" y="187523"/>
                  </a:lnTo>
                  <a:lnTo>
                    <a:pt x="2451880" y="187523"/>
                  </a:lnTo>
                  <a:lnTo>
                    <a:pt x="2449682" y="187522"/>
                  </a:lnTo>
                  <a:lnTo>
                    <a:pt x="2454681" y="187522"/>
                  </a:lnTo>
                  <a:lnTo>
                    <a:pt x="2450326" y="187522"/>
                  </a:lnTo>
                  <a:lnTo>
                    <a:pt x="2454765" y="187522"/>
                  </a:lnTo>
                  <a:lnTo>
                    <a:pt x="2447079" y="187522"/>
                  </a:lnTo>
                  <a:lnTo>
                    <a:pt x="2451947" y="187522"/>
                  </a:lnTo>
                  <a:lnTo>
                    <a:pt x="2449713" y="187522"/>
                  </a:lnTo>
                  <a:lnTo>
                    <a:pt x="2455374" y="187522"/>
                  </a:lnTo>
                  <a:lnTo>
                    <a:pt x="2450462" y="187522"/>
                  </a:lnTo>
                  <a:lnTo>
                    <a:pt x="2452691" y="187522"/>
                  </a:lnTo>
                  <a:lnTo>
                    <a:pt x="2447714" y="187522"/>
                  </a:lnTo>
                  <a:lnTo>
                    <a:pt x="2452072" y="187522"/>
                  </a:lnTo>
                  <a:lnTo>
                    <a:pt x="2449750" y="187522"/>
                  </a:lnTo>
                  <a:lnTo>
                    <a:pt x="2452478" y="187522"/>
                  </a:lnTo>
                  <a:lnTo>
                    <a:pt x="2449870" y="187522"/>
                  </a:lnTo>
                  <a:lnTo>
                    <a:pt x="2452514" y="187522"/>
                  </a:lnTo>
                  <a:lnTo>
                    <a:pt x="2449880" y="187522"/>
                  </a:lnTo>
                  <a:lnTo>
                    <a:pt x="2455381" y="187522"/>
                  </a:lnTo>
                  <a:lnTo>
                    <a:pt x="2450463" y="187522"/>
                  </a:lnTo>
                  <a:lnTo>
                    <a:pt x="2455403" y="187522"/>
                  </a:lnTo>
                  <a:lnTo>
                    <a:pt x="2450468" y="187522"/>
                  </a:lnTo>
                  <a:lnTo>
                    <a:pt x="2455403" y="187522"/>
                  </a:lnTo>
                  <a:lnTo>
                    <a:pt x="2447096" y="187522"/>
                  </a:lnTo>
                  <a:lnTo>
                    <a:pt x="2454454" y="187522"/>
                  </a:lnTo>
                  <a:lnTo>
                    <a:pt x="2446744" y="187522"/>
                  </a:lnTo>
                  <a:lnTo>
                    <a:pt x="2451882" y="187522"/>
                  </a:lnTo>
                  <a:lnTo>
                    <a:pt x="2447608" y="187522"/>
                  </a:lnTo>
                  <a:lnTo>
                    <a:pt x="2454500" y="195211"/>
                  </a:lnTo>
                  <a:lnTo>
                    <a:pt x="2452500" y="198546"/>
                  </a:lnTo>
                  <a:lnTo>
                    <a:pt x="2450579" y="200825"/>
                  </a:lnTo>
                  <a:lnTo>
                    <a:pt x="2450289" y="202344"/>
                  </a:lnTo>
                  <a:lnTo>
                    <a:pt x="2451089" y="203356"/>
                  </a:lnTo>
                  <a:lnTo>
                    <a:pt x="2452614" y="204031"/>
                  </a:lnTo>
                  <a:lnTo>
                    <a:pt x="2453630" y="205474"/>
                  </a:lnTo>
                  <a:lnTo>
                    <a:pt x="2455062" y="212244"/>
                  </a:lnTo>
                  <a:lnTo>
                    <a:pt x="2455660" y="256155"/>
                  </a:lnTo>
                  <a:lnTo>
                    <a:pt x="2456655" y="270807"/>
                  </a:lnTo>
                  <a:lnTo>
                    <a:pt x="2462732" y="287795"/>
                  </a:lnTo>
                  <a:lnTo>
                    <a:pt x="2467076" y="329585"/>
                  </a:lnTo>
                  <a:lnTo>
                    <a:pt x="2473666" y="369427"/>
                  </a:lnTo>
                  <a:lnTo>
                    <a:pt x="2488680" y="403848"/>
                  </a:lnTo>
                  <a:lnTo>
                    <a:pt x="2505298" y="431438"/>
                  </a:lnTo>
                  <a:lnTo>
                    <a:pt x="2516025" y="458298"/>
                  </a:lnTo>
                  <a:lnTo>
                    <a:pt x="2547948" y="501761"/>
                  </a:lnTo>
                  <a:lnTo>
                    <a:pt x="2587625" y="541727"/>
                  </a:lnTo>
                  <a:lnTo>
                    <a:pt x="2625164" y="568853"/>
                  </a:lnTo>
                  <a:lnTo>
                    <a:pt x="2636856" y="570715"/>
                  </a:lnTo>
                  <a:lnTo>
                    <a:pt x="2646326" y="572143"/>
                  </a:lnTo>
                  <a:lnTo>
                    <a:pt x="2663653" y="579141"/>
                  </a:lnTo>
                  <a:lnTo>
                    <a:pt x="2675857" y="581167"/>
                  </a:lnTo>
                  <a:lnTo>
                    <a:pt x="2685830" y="586490"/>
                  </a:lnTo>
                  <a:lnTo>
                    <a:pt x="2707428" y="588981"/>
                  </a:lnTo>
                  <a:lnTo>
                    <a:pt x="2714072" y="586545"/>
                  </a:lnTo>
                  <a:lnTo>
                    <a:pt x="2717233" y="584506"/>
                  </a:lnTo>
                  <a:lnTo>
                    <a:pt x="2731162" y="581637"/>
                  </a:lnTo>
                  <a:lnTo>
                    <a:pt x="2743117" y="580786"/>
                  </a:lnTo>
                  <a:lnTo>
                    <a:pt x="2749778" y="577942"/>
                  </a:lnTo>
                  <a:lnTo>
                    <a:pt x="2752943" y="575794"/>
                  </a:lnTo>
                  <a:lnTo>
                    <a:pt x="2766879" y="572772"/>
                  </a:lnTo>
                  <a:lnTo>
                    <a:pt x="2782237" y="570758"/>
                  </a:lnTo>
                  <a:lnTo>
                    <a:pt x="2794825" y="561835"/>
                  </a:lnTo>
                  <a:lnTo>
                    <a:pt x="2837777" y="526845"/>
                  </a:lnTo>
                  <a:lnTo>
                    <a:pt x="2854279" y="510975"/>
                  </a:lnTo>
                  <a:lnTo>
                    <a:pt x="2862388" y="496901"/>
                  </a:lnTo>
                  <a:lnTo>
                    <a:pt x="2866224" y="486006"/>
                  </a:lnTo>
                  <a:lnTo>
                    <a:pt x="2889322" y="449317"/>
                  </a:lnTo>
                  <a:lnTo>
                    <a:pt x="2895095" y="430653"/>
                  </a:lnTo>
                  <a:lnTo>
                    <a:pt x="2897446" y="427000"/>
                  </a:lnTo>
                  <a:lnTo>
                    <a:pt x="2909714" y="382643"/>
                  </a:lnTo>
                  <a:lnTo>
                    <a:pt x="2918647" y="350855"/>
                  </a:lnTo>
                  <a:lnTo>
                    <a:pt x="2920921" y="315676"/>
                  </a:lnTo>
                  <a:lnTo>
                    <a:pt x="2927686" y="293095"/>
                  </a:lnTo>
                  <a:lnTo>
                    <a:pt x="2928828" y="266277"/>
                  </a:lnTo>
                  <a:lnTo>
                    <a:pt x="2926243" y="259566"/>
                  </a:lnTo>
                  <a:lnTo>
                    <a:pt x="2924164" y="256387"/>
                  </a:lnTo>
                  <a:lnTo>
                    <a:pt x="2915632" y="216249"/>
                  </a:lnTo>
                  <a:lnTo>
                    <a:pt x="2912428" y="202318"/>
                  </a:lnTo>
                  <a:lnTo>
                    <a:pt x="2903508" y="189279"/>
                  </a:lnTo>
                  <a:lnTo>
                    <a:pt x="2900107" y="188303"/>
                  </a:lnTo>
                  <a:lnTo>
                    <a:pt x="2885934" y="187568"/>
                  </a:lnTo>
                  <a:lnTo>
                    <a:pt x="2869057" y="195215"/>
                  </a:lnTo>
                  <a:lnTo>
                    <a:pt x="2868182" y="196619"/>
                  </a:lnTo>
                  <a:lnTo>
                    <a:pt x="2865957" y="203337"/>
                  </a:lnTo>
                  <a:lnTo>
                    <a:pt x="2860447" y="211611"/>
                  </a:lnTo>
                  <a:lnTo>
                    <a:pt x="2858373" y="220346"/>
                  </a:lnTo>
                  <a:lnTo>
                    <a:pt x="2857889" y="226254"/>
                  </a:lnTo>
                  <a:lnTo>
                    <a:pt x="2860319" y="232187"/>
                  </a:lnTo>
                  <a:lnTo>
                    <a:pt x="2887315" y="261937"/>
                  </a:lnTo>
                  <a:lnTo>
                    <a:pt x="2895886" y="265244"/>
                  </a:lnTo>
                  <a:lnTo>
                    <a:pt x="2939494" y="267844"/>
                  </a:lnTo>
                  <a:lnTo>
                    <a:pt x="2958620" y="266888"/>
                  </a:lnTo>
                  <a:lnTo>
                    <a:pt x="2969703" y="260758"/>
                  </a:lnTo>
                  <a:lnTo>
                    <a:pt x="2985373" y="246898"/>
                  </a:lnTo>
                  <a:lnTo>
                    <a:pt x="2994386" y="233337"/>
                  </a:lnTo>
                  <a:lnTo>
                    <a:pt x="2998601" y="221492"/>
                  </a:lnTo>
                  <a:lnTo>
                    <a:pt x="2999850" y="211699"/>
                  </a:lnTo>
                  <a:lnTo>
                    <a:pt x="2997496" y="205543"/>
                  </a:lnTo>
                  <a:lnTo>
                    <a:pt x="2987900" y="193507"/>
                  </a:lnTo>
                  <a:lnTo>
                    <a:pt x="2974630" y="184555"/>
                  </a:lnTo>
                  <a:lnTo>
                    <a:pt x="2958130" y="180359"/>
                  </a:lnTo>
                  <a:lnTo>
                    <a:pt x="2922934" y="178748"/>
                  </a:lnTo>
                  <a:lnTo>
                    <a:pt x="2913702" y="181307"/>
                  </a:lnTo>
                  <a:lnTo>
                    <a:pt x="2893450" y="194044"/>
                  </a:lnTo>
                  <a:lnTo>
                    <a:pt x="2890396" y="194847"/>
                  </a:lnTo>
                  <a:lnTo>
                    <a:pt x="2888360" y="196374"/>
                  </a:lnTo>
                  <a:lnTo>
                    <a:pt x="2886098" y="200717"/>
                  </a:lnTo>
                  <a:lnTo>
                    <a:pt x="2884448" y="217401"/>
                  </a:lnTo>
                  <a:lnTo>
                    <a:pt x="2887006" y="223291"/>
                  </a:lnTo>
                  <a:lnTo>
                    <a:pt x="2889077" y="226251"/>
                  </a:lnTo>
                  <a:lnTo>
                    <a:pt x="2892442" y="228224"/>
                  </a:lnTo>
                  <a:lnTo>
                    <a:pt x="2909454" y="231391"/>
                  </a:lnTo>
                  <a:lnTo>
                    <a:pt x="2939013" y="231076"/>
                  </a:lnTo>
                  <a:lnTo>
                    <a:pt x="2983657" y="215916"/>
                  </a:lnTo>
                  <a:lnTo>
                    <a:pt x="2990630" y="209733"/>
                  </a:lnTo>
                  <a:lnTo>
                    <a:pt x="2996044" y="201362"/>
                  </a:lnTo>
                  <a:lnTo>
                    <a:pt x="2999092" y="191072"/>
                  </a:lnTo>
                  <a:lnTo>
                    <a:pt x="2999805" y="184800"/>
                  </a:lnTo>
                  <a:lnTo>
                    <a:pt x="2992637" y="163761"/>
                  </a:lnTo>
                  <a:lnTo>
                    <a:pt x="2991247" y="162752"/>
                  </a:lnTo>
                  <a:lnTo>
                    <a:pt x="2984551" y="161331"/>
                  </a:lnTo>
                  <a:lnTo>
                    <a:pt x="2979121" y="160999"/>
                  </a:lnTo>
                  <a:lnTo>
                    <a:pt x="2953955" y="168445"/>
                  </a:lnTo>
                  <a:lnTo>
                    <a:pt x="2947333" y="174413"/>
                  </a:lnTo>
                  <a:lnTo>
                    <a:pt x="2942074" y="182688"/>
                  </a:lnTo>
                  <a:lnTo>
                    <a:pt x="2936052" y="196085"/>
                  </a:lnTo>
                  <a:lnTo>
                    <a:pt x="2932100" y="202242"/>
                  </a:lnTo>
                  <a:lnTo>
                    <a:pt x="2930344" y="208286"/>
                  </a:lnTo>
                  <a:lnTo>
                    <a:pt x="2934836" y="211287"/>
                  </a:lnTo>
                  <a:lnTo>
                    <a:pt x="2953056" y="217266"/>
                  </a:lnTo>
                  <a:lnTo>
                    <a:pt x="2960892" y="217274"/>
                  </a:lnTo>
                  <a:lnTo>
                    <a:pt x="2967108" y="215294"/>
                  </a:lnTo>
                  <a:lnTo>
                    <a:pt x="2982516" y="2053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1901"/>
            <p:cNvSpPr/>
            <p:nvPr>
              <p:custDataLst>
                <p:tags r:id="rId12"/>
              </p:custDataLst>
            </p:nvPr>
          </p:nvSpPr>
          <p:spPr>
            <a:xfrm>
              <a:off x="10042922" y="2223492"/>
              <a:ext cx="35720" cy="498845"/>
            </a:xfrm>
            <a:custGeom>
              <a:avLst/>
              <a:gdLst/>
              <a:ahLst/>
              <a:cxnLst/>
              <a:rect l="0" t="0" r="0" b="0"/>
              <a:pathLst>
                <a:path w="35720" h="498845">
                  <a:moveTo>
                    <a:pt x="0" y="0"/>
                  </a:moveTo>
                  <a:lnTo>
                    <a:pt x="0" y="0"/>
                  </a:lnTo>
                  <a:lnTo>
                    <a:pt x="4741" y="33183"/>
                  </a:lnTo>
                  <a:lnTo>
                    <a:pt x="7689" y="72781"/>
                  </a:lnTo>
                  <a:lnTo>
                    <a:pt x="13303" y="109649"/>
                  </a:lnTo>
                  <a:lnTo>
                    <a:pt x="15834" y="141668"/>
                  </a:lnTo>
                  <a:lnTo>
                    <a:pt x="16959" y="178057"/>
                  </a:lnTo>
                  <a:lnTo>
                    <a:pt x="17459" y="214074"/>
                  </a:lnTo>
                  <a:lnTo>
                    <a:pt x="17681" y="247280"/>
                  </a:lnTo>
                  <a:lnTo>
                    <a:pt x="16788" y="279566"/>
                  </a:lnTo>
                  <a:lnTo>
                    <a:pt x="13084" y="313760"/>
                  </a:lnTo>
                  <a:lnTo>
                    <a:pt x="10774" y="346154"/>
                  </a:lnTo>
                  <a:lnTo>
                    <a:pt x="12122" y="389637"/>
                  </a:lnTo>
                  <a:lnTo>
                    <a:pt x="16159" y="425011"/>
                  </a:lnTo>
                  <a:lnTo>
                    <a:pt x="17523" y="463630"/>
                  </a:lnTo>
                  <a:lnTo>
                    <a:pt x="18785" y="490808"/>
                  </a:lnTo>
                  <a:lnTo>
                    <a:pt x="20461" y="493893"/>
                  </a:lnTo>
                  <a:lnTo>
                    <a:pt x="25539" y="498844"/>
                  </a:lnTo>
                  <a:lnTo>
                    <a:pt x="25955" y="498258"/>
                  </a:lnTo>
                  <a:lnTo>
                    <a:pt x="29270" y="487543"/>
                  </a:lnTo>
                  <a:lnTo>
                    <a:pt x="35719" y="4732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1902"/>
            <p:cNvSpPr/>
            <p:nvPr>
              <p:custDataLst>
                <p:tags r:id="rId13"/>
              </p:custDataLst>
            </p:nvPr>
          </p:nvSpPr>
          <p:spPr>
            <a:xfrm>
              <a:off x="8890992" y="2187773"/>
              <a:ext cx="232173" cy="256149"/>
            </a:xfrm>
            <a:custGeom>
              <a:avLst/>
              <a:gdLst/>
              <a:ahLst/>
              <a:cxnLst/>
              <a:rect l="0" t="0" r="0" b="0"/>
              <a:pathLst>
                <a:path w="232173" h="256149">
                  <a:moveTo>
                    <a:pt x="0" y="0"/>
                  </a:moveTo>
                  <a:lnTo>
                    <a:pt x="0" y="0"/>
                  </a:lnTo>
                  <a:lnTo>
                    <a:pt x="9481" y="42665"/>
                  </a:lnTo>
                  <a:lnTo>
                    <a:pt x="20117" y="83418"/>
                  </a:lnTo>
                  <a:lnTo>
                    <a:pt x="34293" y="119085"/>
                  </a:lnTo>
                  <a:lnTo>
                    <a:pt x="63990" y="159563"/>
                  </a:lnTo>
                  <a:lnTo>
                    <a:pt x="98519" y="196222"/>
                  </a:lnTo>
                  <a:lnTo>
                    <a:pt x="134003" y="232127"/>
                  </a:lnTo>
                  <a:lnTo>
                    <a:pt x="165492" y="249467"/>
                  </a:lnTo>
                  <a:lnTo>
                    <a:pt x="195217" y="256148"/>
                  </a:lnTo>
                  <a:lnTo>
                    <a:pt x="211117" y="255065"/>
                  </a:lnTo>
                  <a:lnTo>
                    <a:pt x="232172" y="2500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1903"/>
            <p:cNvSpPr/>
            <p:nvPr>
              <p:custDataLst>
                <p:tags r:id="rId14"/>
              </p:custDataLst>
            </p:nvPr>
          </p:nvSpPr>
          <p:spPr>
            <a:xfrm>
              <a:off x="9116211" y="2187773"/>
              <a:ext cx="33743" cy="452440"/>
            </a:xfrm>
            <a:custGeom>
              <a:avLst/>
              <a:gdLst/>
              <a:ahLst/>
              <a:cxnLst/>
              <a:rect l="0" t="0" r="0" b="0"/>
              <a:pathLst>
                <a:path w="33743" h="452440">
                  <a:moveTo>
                    <a:pt x="24812" y="0"/>
                  </a:moveTo>
                  <a:lnTo>
                    <a:pt x="24812" y="0"/>
                  </a:lnTo>
                  <a:lnTo>
                    <a:pt x="15332" y="37924"/>
                  </a:lnTo>
                  <a:lnTo>
                    <a:pt x="8031" y="69772"/>
                  </a:lnTo>
                  <a:lnTo>
                    <a:pt x="2471" y="101455"/>
                  </a:lnTo>
                  <a:lnTo>
                    <a:pt x="0" y="135381"/>
                  </a:lnTo>
                  <a:lnTo>
                    <a:pt x="1547" y="167656"/>
                  </a:lnTo>
                  <a:lnTo>
                    <a:pt x="3349" y="183209"/>
                  </a:lnTo>
                  <a:lnTo>
                    <a:pt x="5542" y="215405"/>
                  </a:lnTo>
                  <a:lnTo>
                    <a:pt x="7998" y="258697"/>
                  </a:lnTo>
                  <a:lnTo>
                    <a:pt x="10626" y="309387"/>
                  </a:lnTo>
                  <a:lnTo>
                    <a:pt x="12378" y="345164"/>
                  </a:lnTo>
                  <a:lnTo>
                    <a:pt x="13546" y="371000"/>
                  </a:lnTo>
                  <a:lnTo>
                    <a:pt x="15837" y="404999"/>
                  </a:lnTo>
                  <a:lnTo>
                    <a:pt x="23434" y="445370"/>
                  </a:lnTo>
                  <a:lnTo>
                    <a:pt x="24886" y="448718"/>
                  </a:lnTo>
                  <a:lnTo>
                    <a:pt x="26846" y="450950"/>
                  </a:lnTo>
                  <a:lnTo>
                    <a:pt x="29145" y="452439"/>
                  </a:lnTo>
                  <a:lnTo>
                    <a:pt x="30677" y="452438"/>
                  </a:lnTo>
                  <a:lnTo>
                    <a:pt x="31699" y="451446"/>
                  </a:lnTo>
                  <a:lnTo>
                    <a:pt x="32380" y="449792"/>
                  </a:lnTo>
                  <a:lnTo>
                    <a:pt x="33742"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1904"/>
            <p:cNvSpPr/>
            <p:nvPr>
              <p:custDataLst>
                <p:tags r:id="rId15"/>
              </p:custDataLst>
            </p:nvPr>
          </p:nvSpPr>
          <p:spPr>
            <a:xfrm>
              <a:off x="8283773" y="2518172"/>
              <a:ext cx="118647" cy="258962"/>
            </a:xfrm>
            <a:custGeom>
              <a:avLst/>
              <a:gdLst/>
              <a:ahLst/>
              <a:cxnLst/>
              <a:rect l="0" t="0" r="0" b="0"/>
              <a:pathLst>
                <a:path w="118647" h="258962">
                  <a:moveTo>
                    <a:pt x="107157" y="0"/>
                  </a:moveTo>
                  <a:lnTo>
                    <a:pt x="107157" y="0"/>
                  </a:lnTo>
                  <a:lnTo>
                    <a:pt x="116638" y="42664"/>
                  </a:lnTo>
                  <a:lnTo>
                    <a:pt x="118646" y="79485"/>
                  </a:lnTo>
                  <a:lnTo>
                    <a:pt x="113256" y="116686"/>
                  </a:lnTo>
                  <a:lnTo>
                    <a:pt x="97630" y="156371"/>
                  </a:lnTo>
                  <a:lnTo>
                    <a:pt x="64228" y="197160"/>
                  </a:lnTo>
                  <a:lnTo>
                    <a:pt x="28546" y="231493"/>
                  </a:lnTo>
                  <a:lnTo>
                    <a:pt x="0"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8" name="SMARTInkShape-1905"/>
          <p:cNvSpPr/>
          <p:nvPr>
            <p:custDataLst>
              <p:tags r:id="rId3"/>
            </p:custDataLst>
          </p:nvPr>
        </p:nvSpPr>
        <p:spPr>
          <a:xfrm>
            <a:off x="10285049" y="2303859"/>
            <a:ext cx="274980" cy="431276"/>
          </a:xfrm>
          <a:custGeom>
            <a:avLst/>
            <a:gdLst/>
            <a:ahLst/>
            <a:cxnLst/>
            <a:rect l="0" t="0" r="0" b="0"/>
            <a:pathLst>
              <a:path w="274980" h="431276">
                <a:moveTo>
                  <a:pt x="150779" y="0"/>
                </a:moveTo>
                <a:lnTo>
                  <a:pt x="150779" y="0"/>
                </a:lnTo>
                <a:lnTo>
                  <a:pt x="117597" y="14222"/>
                </a:lnTo>
                <a:lnTo>
                  <a:pt x="73669" y="44702"/>
                </a:lnTo>
                <a:lnTo>
                  <a:pt x="51422" y="66603"/>
                </a:lnTo>
                <a:lnTo>
                  <a:pt x="26129" y="111199"/>
                </a:lnTo>
                <a:lnTo>
                  <a:pt x="10657" y="153003"/>
                </a:lnTo>
                <a:lnTo>
                  <a:pt x="2436" y="196809"/>
                </a:lnTo>
                <a:lnTo>
                  <a:pt x="0" y="241207"/>
                </a:lnTo>
                <a:lnTo>
                  <a:pt x="1925" y="285781"/>
                </a:lnTo>
                <a:lnTo>
                  <a:pt x="8778" y="327762"/>
                </a:lnTo>
                <a:lnTo>
                  <a:pt x="16231" y="352047"/>
                </a:lnTo>
                <a:lnTo>
                  <a:pt x="37160" y="381462"/>
                </a:lnTo>
                <a:lnTo>
                  <a:pt x="73544" y="409681"/>
                </a:lnTo>
                <a:lnTo>
                  <a:pt x="109705" y="425658"/>
                </a:lnTo>
                <a:lnTo>
                  <a:pt x="136493" y="431275"/>
                </a:lnTo>
                <a:lnTo>
                  <a:pt x="173886" y="427867"/>
                </a:lnTo>
                <a:lnTo>
                  <a:pt x="198091" y="419689"/>
                </a:lnTo>
                <a:lnTo>
                  <a:pt x="216786" y="406795"/>
                </a:lnTo>
                <a:lnTo>
                  <a:pt x="249696" y="364782"/>
                </a:lnTo>
                <a:lnTo>
                  <a:pt x="266519" y="323168"/>
                </a:lnTo>
                <a:lnTo>
                  <a:pt x="273046" y="279419"/>
                </a:lnTo>
                <a:lnTo>
                  <a:pt x="274979" y="235037"/>
                </a:lnTo>
                <a:lnTo>
                  <a:pt x="266072" y="195208"/>
                </a:lnTo>
                <a:lnTo>
                  <a:pt x="246124" y="153531"/>
                </a:lnTo>
                <a:lnTo>
                  <a:pt x="216623" y="109763"/>
                </a:lnTo>
                <a:lnTo>
                  <a:pt x="187486" y="74856"/>
                </a:lnTo>
                <a:lnTo>
                  <a:pt x="144838" y="37386"/>
                </a:lnTo>
                <a:lnTo>
                  <a:pt x="106720" y="12493"/>
                </a:lnTo>
                <a:lnTo>
                  <a:pt x="7934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555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840" y="444708"/>
            <a:ext cx="10976547" cy="1456267"/>
          </a:xfrm>
        </p:spPr>
        <p:txBody>
          <a:bodyPr>
            <a:normAutofit fontScale="90000"/>
          </a:bodyPr>
          <a:lstStyle/>
          <a:p>
            <a:r>
              <a:rPr lang="en-US" sz="4800" dirty="0"/>
              <a:t>Rule for conversions: When going to and from a base unit</a:t>
            </a:r>
          </a:p>
        </p:txBody>
      </p:sp>
      <p:sp>
        <p:nvSpPr>
          <p:cNvPr id="3" name="Content Placeholder 2"/>
          <p:cNvSpPr>
            <a:spLocks noGrp="1"/>
          </p:cNvSpPr>
          <p:nvPr>
            <p:ph idx="1"/>
          </p:nvPr>
        </p:nvSpPr>
        <p:spPr>
          <a:xfrm>
            <a:off x="625840" y="2501831"/>
            <a:ext cx="11156429" cy="3649133"/>
          </a:xfrm>
        </p:spPr>
        <p:txBody>
          <a:bodyPr>
            <a:noAutofit/>
          </a:bodyPr>
          <a:lstStyle/>
          <a:p>
            <a:r>
              <a:rPr lang="en-US" sz="2800" dirty="0"/>
              <a:t>When going from a SMALLER unit to a LARGER unit: DIVIDE by 1000</a:t>
            </a:r>
          </a:p>
          <a:p>
            <a:pPr marL="0" indent="0">
              <a:buNone/>
            </a:pPr>
            <a:r>
              <a:rPr lang="en-US" sz="2800" dirty="0"/>
              <a:t>		mg  </a:t>
            </a:r>
            <a:r>
              <a:rPr lang="en-US" sz="2800" dirty="0">
                <a:sym typeface="Wingdings"/>
              </a:rPr>
              <a:t>  g</a:t>
            </a:r>
          </a:p>
          <a:p>
            <a:pPr marL="0" indent="0">
              <a:buNone/>
            </a:pPr>
            <a:r>
              <a:rPr lang="en-US" sz="2800" dirty="0">
                <a:sym typeface="Wingdings"/>
              </a:rPr>
              <a:t>		g    kg</a:t>
            </a:r>
            <a:endParaRPr lang="en-US" sz="2800" dirty="0"/>
          </a:p>
          <a:p>
            <a:endParaRPr lang="en-US" sz="2800" dirty="0"/>
          </a:p>
          <a:p>
            <a:r>
              <a:rPr lang="en-US" sz="2800" dirty="0"/>
              <a:t>When going from a LARGER unit to a SMALLER unit: MULTIPLY by 1000</a:t>
            </a:r>
          </a:p>
          <a:p>
            <a:pPr marL="0" indent="0">
              <a:buNone/>
            </a:pPr>
            <a:r>
              <a:rPr lang="en-US" sz="2800" dirty="0"/>
              <a:t>		Kg  </a:t>
            </a:r>
            <a:r>
              <a:rPr lang="en-US" sz="2800" dirty="0">
                <a:sym typeface="Wingdings"/>
              </a:rPr>
              <a:t>  g</a:t>
            </a:r>
          </a:p>
          <a:p>
            <a:pPr marL="0" indent="0">
              <a:buNone/>
            </a:pPr>
            <a:r>
              <a:rPr lang="en-US" sz="2800" dirty="0">
                <a:sym typeface="Wingdings"/>
              </a:rPr>
              <a:t>		g    mg</a:t>
            </a:r>
            <a:endParaRPr lang="en-US" sz="2800" dirty="0"/>
          </a:p>
        </p:txBody>
      </p:sp>
    </p:spTree>
    <p:extLst>
      <p:ext uri="{BB962C8B-B14F-4D97-AF65-F5344CB8AC3E}">
        <p14:creationId xmlns:p14="http://schemas.microsoft.com/office/powerpoint/2010/main" val="735380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918"/>
            <a:ext cx="10131425" cy="1456267"/>
          </a:xfrm>
        </p:spPr>
        <p:txBody>
          <a:bodyPr/>
          <a:lstStyle/>
          <a:p>
            <a:r>
              <a:rPr lang="en-US" sz="5400" dirty="0"/>
              <a:t>Trick for conversions </a:t>
            </a:r>
          </a:p>
        </p:txBody>
      </p:sp>
      <p:sp>
        <p:nvSpPr>
          <p:cNvPr id="3" name="Content Placeholder 2"/>
          <p:cNvSpPr>
            <a:spLocks noGrp="1"/>
          </p:cNvSpPr>
          <p:nvPr>
            <p:ph idx="1"/>
          </p:nvPr>
        </p:nvSpPr>
        <p:spPr>
          <a:xfrm>
            <a:off x="685800" y="1197686"/>
            <a:ext cx="10131425" cy="3649133"/>
          </a:xfrm>
        </p:spPr>
        <p:txBody>
          <a:bodyPr>
            <a:normAutofit/>
          </a:bodyPr>
          <a:lstStyle/>
          <a:p>
            <a:r>
              <a:rPr lang="en-US" sz="3200" dirty="0"/>
              <a:t>What is anything times 1?</a:t>
            </a:r>
          </a:p>
          <a:p>
            <a:r>
              <a:rPr lang="en-US" sz="3200" dirty="0"/>
              <a:t>How can we use the idea of multiplying by 1 to manipulate our units?</a:t>
            </a:r>
          </a:p>
          <a:p>
            <a:endParaRPr lang="en-US" sz="3200" dirty="0"/>
          </a:p>
          <a:p>
            <a:pPr marL="0" indent="0">
              <a:buNone/>
            </a:pPr>
            <a:r>
              <a:rPr lang="en-US" sz="3200" dirty="0"/>
              <a:t>1kg = 1000g</a:t>
            </a:r>
          </a:p>
        </p:txBody>
      </p:sp>
    </p:spTree>
    <p:extLst>
      <p:ext uri="{BB962C8B-B14F-4D97-AF65-F5344CB8AC3E}">
        <p14:creationId xmlns:p14="http://schemas.microsoft.com/office/powerpoint/2010/main" val="464806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918"/>
            <a:ext cx="10131425" cy="1456267"/>
          </a:xfrm>
        </p:spPr>
        <p:txBody>
          <a:bodyPr/>
          <a:lstStyle/>
          <a:p>
            <a:r>
              <a:rPr lang="en-US" sz="5400" dirty="0"/>
              <a:t>Trick for conversions </a:t>
            </a:r>
          </a:p>
        </p:txBody>
      </p:sp>
      <p:sp>
        <p:nvSpPr>
          <p:cNvPr id="3" name="Content Placeholder 2"/>
          <p:cNvSpPr>
            <a:spLocks noGrp="1"/>
          </p:cNvSpPr>
          <p:nvPr>
            <p:ph idx="1"/>
          </p:nvPr>
        </p:nvSpPr>
        <p:spPr>
          <a:xfrm>
            <a:off x="685799" y="1680527"/>
            <a:ext cx="10131425" cy="3649133"/>
          </a:xfrm>
        </p:spPr>
        <p:txBody>
          <a:bodyPr>
            <a:normAutofit/>
          </a:bodyPr>
          <a:lstStyle/>
          <a:p>
            <a:r>
              <a:rPr lang="en-US" sz="3200" dirty="0"/>
              <a:t>What is anything times 1?</a:t>
            </a:r>
          </a:p>
          <a:p>
            <a:r>
              <a:rPr lang="en-US" sz="3200" dirty="0"/>
              <a:t>How can we use the idea of multiplying by 1 to manipulate our units?</a:t>
            </a:r>
          </a:p>
          <a:p>
            <a:endParaRPr lang="en-US" sz="3200" dirty="0"/>
          </a:p>
          <a:p>
            <a:pPr marL="0" indent="0">
              <a:buNone/>
            </a:pPr>
            <a:r>
              <a:rPr lang="en-US" sz="3200" dirty="0"/>
              <a:t>1kg = 1000g</a:t>
            </a:r>
          </a:p>
          <a:p>
            <a:pPr marL="0" indent="0">
              <a:buNone/>
            </a:pPr>
            <a:r>
              <a:rPr lang="en-US" sz="3200" dirty="0">
                <a:solidFill>
                  <a:srgbClr val="FFFF00"/>
                </a:solidFill>
              </a:rPr>
              <a:t>1kg      1kg</a:t>
            </a:r>
          </a:p>
        </p:txBody>
      </p:sp>
      <p:cxnSp>
        <p:nvCxnSpPr>
          <p:cNvPr id="7" name="Straight Connector 6"/>
          <p:cNvCxnSpPr/>
          <p:nvPr/>
        </p:nvCxnSpPr>
        <p:spPr>
          <a:xfrm>
            <a:off x="670810" y="4676931"/>
            <a:ext cx="813216" cy="14990"/>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1653983" y="4675880"/>
            <a:ext cx="1134190" cy="16041"/>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32135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918"/>
            <a:ext cx="10131425" cy="1456267"/>
          </a:xfrm>
        </p:spPr>
        <p:txBody>
          <a:bodyPr/>
          <a:lstStyle/>
          <a:p>
            <a:r>
              <a:rPr lang="en-US" sz="5400" dirty="0"/>
              <a:t>Trick for conversions </a:t>
            </a:r>
          </a:p>
        </p:txBody>
      </p:sp>
      <p:sp>
        <p:nvSpPr>
          <p:cNvPr id="3" name="Content Placeholder 2"/>
          <p:cNvSpPr>
            <a:spLocks noGrp="1"/>
          </p:cNvSpPr>
          <p:nvPr>
            <p:ph idx="1"/>
          </p:nvPr>
        </p:nvSpPr>
        <p:spPr>
          <a:xfrm>
            <a:off x="685799" y="1680527"/>
            <a:ext cx="10131425" cy="3649133"/>
          </a:xfrm>
        </p:spPr>
        <p:txBody>
          <a:bodyPr>
            <a:normAutofit/>
          </a:bodyPr>
          <a:lstStyle/>
          <a:p>
            <a:r>
              <a:rPr lang="en-US" sz="3200" dirty="0"/>
              <a:t>What is anything times 1?</a:t>
            </a:r>
          </a:p>
          <a:p>
            <a:r>
              <a:rPr lang="en-US" sz="3200" dirty="0"/>
              <a:t>How can we use the idea of multiplying by 1 to manipulate our units?</a:t>
            </a:r>
          </a:p>
          <a:p>
            <a:endParaRPr lang="en-US" sz="3200" dirty="0"/>
          </a:p>
          <a:p>
            <a:pPr marL="0" indent="0">
              <a:buNone/>
            </a:pPr>
            <a:r>
              <a:rPr lang="en-US" sz="3200" dirty="0"/>
              <a:t>1kg = 1000g</a:t>
            </a:r>
          </a:p>
          <a:p>
            <a:pPr marL="0" indent="0">
              <a:buNone/>
            </a:pPr>
            <a:r>
              <a:rPr lang="en-US" sz="3200" dirty="0">
                <a:solidFill>
                  <a:srgbClr val="FFFF00"/>
                </a:solidFill>
              </a:rPr>
              <a:t>1kg      1kg</a:t>
            </a:r>
          </a:p>
        </p:txBody>
      </p:sp>
      <p:cxnSp>
        <p:nvCxnSpPr>
          <p:cNvPr id="7" name="Straight Connector 6"/>
          <p:cNvCxnSpPr/>
          <p:nvPr/>
        </p:nvCxnSpPr>
        <p:spPr>
          <a:xfrm>
            <a:off x="670810" y="4676931"/>
            <a:ext cx="813216" cy="14990"/>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1653983" y="4675880"/>
            <a:ext cx="1134190" cy="16041"/>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V="1">
            <a:off x="928174" y="4107305"/>
            <a:ext cx="432894" cy="1168905"/>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23942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918"/>
            <a:ext cx="10131425" cy="1456267"/>
          </a:xfrm>
        </p:spPr>
        <p:txBody>
          <a:bodyPr/>
          <a:lstStyle/>
          <a:p>
            <a:r>
              <a:rPr lang="en-US" sz="5400" dirty="0"/>
              <a:t>Trick for conversions </a:t>
            </a:r>
          </a:p>
        </p:txBody>
      </p:sp>
      <p:sp>
        <p:nvSpPr>
          <p:cNvPr id="3" name="Content Placeholder 2"/>
          <p:cNvSpPr>
            <a:spLocks noGrp="1"/>
          </p:cNvSpPr>
          <p:nvPr>
            <p:ph idx="1"/>
          </p:nvPr>
        </p:nvSpPr>
        <p:spPr>
          <a:xfrm>
            <a:off x="685799" y="719529"/>
            <a:ext cx="10131425" cy="6138472"/>
          </a:xfrm>
        </p:spPr>
        <p:txBody>
          <a:bodyPr>
            <a:normAutofit/>
          </a:bodyPr>
          <a:lstStyle/>
          <a:p>
            <a:r>
              <a:rPr lang="en-US" sz="3200" dirty="0"/>
              <a:t>What is anything times 1?</a:t>
            </a:r>
          </a:p>
          <a:p>
            <a:r>
              <a:rPr lang="en-US" sz="3200" dirty="0"/>
              <a:t>How can we use the idea of multiplying by 1 to manipulate our units?</a:t>
            </a:r>
          </a:p>
          <a:p>
            <a:endParaRPr lang="en-US" sz="3200" dirty="0"/>
          </a:p>
          <a:p>
            <a:pPr marL="0" indent="0">
              <a:buNone/>
            </a:pPr>
            <a:r>
              <a:rPr lang="en-US" sz="3200" dirty="0"/>
              <a:t>1kg = 1000g</a:t>
            </a:r>
          </a:p>
          <a:p>
            <a:pPr marL="0" indent="0">
              <a:buNone/>
            </a:pPr>
            <a:r>
              <a:rPr lang="en-US" sz="3200" dirty="0">
                <a:solidFill>
                  <a:srgbClr val="FFFF00"/>
                </a:solidFill>
              </a:rPr>
              <a:t>1kg      1kg</a:t>
            </a:r>
          </a:p>
          <a:p>
            <a:pPr marL="0" indent="0">
              <a:buNone/>
            </a:pPr>
            <a:endParaRPr lang="en-US" sz="3200" dirty="0">
              <a:solidFill>
                <a:srgbClr val="FFFF00"/>
              </a:solidFill>
            </a:endParaRPr>
          </a:p>
          <a:p>
            <a:pPr marL="0" indent="0">
              <a:buNone/>
            </a:pPr>
            <a:r>
              <a:rPr lang="en-US" sz="3200" dirty="0">
                <a:solidFill>
                  <a:srgbClr val="FFFF00"/>
                </a:solidFill>
              </a:rPr>
              <a:t>1 = 1000g</a:t>
            </a:r>
          </a:p>
          <a:p>
            <a:pPr marL="0" indent="0">
              <a:buNone/>
            </a:pPr>
            <a:r>
              <a:rPr lang="en-US" sz="3200" dirty="0">
                <a:solidFill>
                  <a:srgbClr val="FFFF00"/>
                </a:solidFill>
              </a:rPr>
              <a:t>        1 kg</a:t>
            </a:r>
          </a:p>
        </p:txBody>
      </p:sp>
      <p:cxnSp>
        <p:nvCxnSpPr>
          <p:cNvPr id="7" name="Straight Connector 6"/>
          <p:cNvCxnSpPr/>
          <p:nvPr/>
        </p:nvCxnSpPr>
        <p:spPr>
          <a:xfrm>
            <a:off x="685798" y="4072026"/>
            <a:ext cx="813216" cy="14990"/>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1808999" y="4078470"/>
            <a:ext cx="1134190" cy="16041"/>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V="1">
            <a:off x="943164" y="3487573"/>
            <a:ext cx="432894" cy="1168905"/>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a:off x="1159611" y="5845836"/>
            <a:ext cx="1298776" cy="0"/>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17400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US" sz="6600" dirty="0"/>
              <a:t>Demonstration 1: Solve </a:t>
            </a:r>
          </a:p>
        </p:txBody>
      </p:sp>
      <p:sp>
        <p:nvSpPr>
          <p:cNvPr id="3" name="Content Placeholder 2"/>
          <p:cNvSpPr>
            <a:spLocks noGrp="1"/>
          </p:cNvSpPr>
          <p:nvPr>
            <p:ph idx="1"/>
          </p:nvPr>
        </p:nvSpPr>
        <p:spPr>
          <a:xfrm>
            <a:off x="685801" y="1244184"/>
            <a:ext cx="11201399" cy="5351487"/>
          </a:xfrm>
        </p:spPr>
        <p:txBody>
          <a:bodyPr>
            <a:normAutofit/>
          </a:bodyPr>
          <a:lstStyle/>
          <a:p>
            <a:pPr marL="742950" lvl="0" indent="-742950">
              <a:buAutoNum type="arabicPeriod"/>
            </a:pPr>
            <a:r>
              <a:rPr lang="en-US" sz="4000" dirty="0"/>
              <a:t>A student measured 7.7 g of salt for a lab experiment. Convert the student’s measurement into kilograms (kg). </a:t>
            </a:r>
          </a:p>
          <a:p>
            <a:pPr marL="742950" lvl="0" indent="-742950">
              <a:buAutoNum type="arabicPeriod"/>
            </a:pPr>
            <a:endParaRPr lang="en-US" sz="4000" dirty="0"/>
          </a:p>
          <a:p>
            <a:pPr marL="742950" lvl="0" indent="-742950">
              <a:buAutoNum type="arabicPeriod"/>
            </a:pPr>
            <a:r>
              <a:rPr lang="en-US" sz="4000" dirty="0"/>
              <a:t>A graduated cylinder is used to measure 58 mL of a liquid but the calculations must be in liters.  Calculate how many liters were used.</a:t>
            </a:r>
          </a:p>
        </p:txBody>
      </p:sp>
    </p:spTree>
    <p:extLst>
      <p:ext uri="{BB962C8B-B14F-4D97-AF65-F5344CB8AC3E}">
        <p14:creationId xmlns:p14="http://schemas.microsoft.com/office/powerpoint/2010/main" val="162599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1156429" cy="1456267"/>
          </a:xfrm>
        </p:spPr>
        <p:txBody>
          <a:bodyPr>
            <a:noAutofit/>
          </a:bodyPr>
          <a:lstStyle/>
          <a:p>
            <a:r>
              <a:rPr lang="en-US" sz="5400" b="1" dirty="0"/>
              <a:t>Activity #1: Think/ Pair/ Share. </a:t>
            </a:r>
            <a:r>
              <a:rPr lang="en-US" sz="5400" dirty="0"/>
              <a:t>Solve the following questions. </a:t>
            </a:r>
            <a:r>
              <a:rPr lang="en-US" sz="4400" dirty="0"/>
              <a:t/>
            </a:r>
            <a:br>
              <a:rPr lang="en-US" sz="4400" dirty="0"/>
            </a:br>
            <a:endParaRPr lang="en-US" dirty="0"/>
          </a:p>
        </p:txBody>
      </p:sp>
      <p:sp>
        <p:nvSpPr>
          <p:cNvPr id="3" name="Content Placeholder 2"/>
          <p:cNvSpPr>
            <a:spLocks noGrp="1"/>
          </p:cNvSpPr>
          <p:nvPr>
            <p:ph idx="1"/>
          </p:nvPr>
        </p:nvSpPr>
        <p:spPr>
          <a:xfrm>
            <a:off x="685801" y="2142067"/>
            <a:ext cx="11156429" cy="4468595"/>
          </a:xfrm>
        </p:spPr>
        <p:txBody>
          <a:bodyPr>
            <a:noAutofit/>
          </a:bodyPr>
          <a:lstStyle/>
          <a:p>
            <a:pPr marL="514350" lvl="0" indent="-514350">
              <a:buAutoNum type="arabicPeriod"/>
            </a:pPr>
            <a:r>
              <a:rPr lang="en-US" sz="3600" dirty="0"/>
              <a:t>Find how many milliliters (mL) are in 3Liters (L)?</a:t>
            </a:r>
          </a:p>
          <a:p>
            <a:pPr marL="514350" lvl="0" indent="-514350">
              <a:buAutoNum type="arabicPeriod"/>
            </a:pPr>
            <a:endParaRPr lang="en-US" sz="3600" dirty="0"/>
          </a:p>
          <a:p>
            <a:pPr marL="514350" lvl="0" indent="-514350">
              <a:buAutoNum type="arabicPeriod"/>
            </a:pPr>
            <a:r>
              <a:rPr lang="en-US" sz="3600" dirty="0"/>
              <a:t>Calculate how many grams are in 340 kg? </a:t>
            </a:r>
            <a:endParaRPr lang="en-US" sz="4400" dirty="0"/>
          </a:p>
          <a:p>
            <a:pPr marL="514350" lvl="0" indent="-514350">
              <a:buAutoNum type="arabicPeriod"/>
            </a:pPr>
            <a:endParaRPr lang="en-US" sz="4400" dirty="0"/>
          </a:p>
          <a:p>
            <a:pPr marL="514350" lvl="0" indent="-514350">
              <a:buAutoNum type="arabicPeriod"/>
            </a:pPr>
            <a:r>
              <a:rPr lang="en-US" sz="3600" dirty="0"/>
              <a:t>Calculate the amount of grams </a:t>
            </a:r>
            <a:r>
              <a:rPr lang="en-US" sz="3600" i="1" dirty="0"/>
              <a:t>equivalent</a:t>
            </a:r>
            <a:r>
              <a:rPr lang="en-US" sz="3600" dirty="0"/>
              <a:t> to 50 kilograms?</a:t>
            </a:r>
            <a:endParaRPr lang="en-US" sz="4400" dirty="0"/>
          </a:p>
        </p:txBody>
      </p:sp>
      <p:sp>
        <p:nvSpPr>
          <p:cNvPr id="171" name="SMARTInkShape-1906"/>
          <p:cNvSpPr/>
          <p:nvPr>
            <p:custDataLst>
              <p:tags r:id="rId1"/>
            </p:custDataLst>
          </p:nvPr>
        </p:nvSpPr>
        <p:spPr>
          <a:xfrm>
            <a:off x="4345781" y="6776700"/>
            <a:ext cx="5940" cy="934"/>
          </a:xfrm>
          <a:custGeom>
            <a:avLst/>
            <a:gdLst/>
            <a:ahLst/>
            <a:cxnLst/>
            <a:rect l="0" t="0" r="0" b="0"/>
            <a:pathLst>
              <a:path w="5940" h="934">
                <a:moveTo>
                  <a:pt x="5939" y="0"/>
                </a:moveTo>
                <a:lnTo>
                  <a:pt x="5939" y="0"/>
                </a:lnTo>
                <a:lnTo>
                  <a:pt x="0" y="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8438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770" y="209860"/>
            <a:ext cx="10257020" cy="1456267"/>
          </a:xfrm>
        </p:spPr>
        <p:txBody>
          <a:bodyPr>
            <a:normAutofit fontScale="90000"/>
          </a:bodyPr>
          <a:lstStyle/>
          <a:p>
            <a:r>
              <a:rPr lang="en-US" sz="7200" dirty="0" smtClean="0"/>
              <a:t>Monday, </a:t>
            </a:r>
            <a:r>
              <a:rPr lang="en-US" sz="7200" dirty="0"/>
              <a:t>September </a:t>
            </a:r>
            <a:r>
              <a:rPr lang="en-US" sz="7200" dirty="0" smtClean="0"/>
              <a:t>17</a:t>
            </a:r>
            <a:r>
              <a:rPr lang="en-US" sz="7200" dirty="0"/>
              <a:t/>
            </a:r>
            <a:br>
              <a:rPr lang="en-US" sz="7200" dirty="0"/>
            </a:br>
            <a:r>
              <a:rPr lang="en-US" sz="7200" dirty="0"/>
              <a:t>Do Now</a:t>
            </a:r>
          </a:p>
        </p:txBody>
      </p:sp>
      <p:sp>
        <p:nvSpPr>
          <p:cNvPr id="3" name="Content Placeholder 2"/>
          <p:cNvSpPr>
            <a:spLocks noGrp="1"/>
          </p:cNvSpPr>
          <p:nvPr>
            <p:ph idx="1"/>
          </p:nvPr>
        </p:nvSpPr>
        <p:spPr>
          <a:xfrm>
            <a:off x="793567" y="2426880"/>
            <a:ext cx="10131425" cy="3649133"/>
          </a:xfrm>
        </p:spPr>
        <p:txBody>
          <a:bodyPr>
            <a:noAutofit/>
          </a:bodyPr>
          <a:lstStyle/>
          <a:p>
            <a:pPr marL="0" indent="0">
              <a:buNone/>
            </a:pPr>
            <a:r>
              <a:rPr lang="en-US" sz="4400" b="1" dirty="0"/>
              <a:t>Convert the following units:</a:t>
            </a:r>
          </a:p>
          <a:p>
            <a:pPr marL="342900" indent="-342900">
              <a:buAutoNum type="arabicPeriod"/>
            </a:pPr>
            <a:r>
              <a:rPr lang="en-US" sz="4400" dirty="0"/>
              <a:t>How many meters are in 6 km?</a:t>
            </a:r>
          </a:p>
          <a:p>
            <a:pPr marL="342900" indent="-342900">
              <a:buAutoNum type="arabicPeriod"/>
            </a:pPr>
            <a:r>
              <a:rPr lang="en-US" sz="4400" dirty="0"/>
              <a:t>How many grams are in 207mg?</a:t>
            </a:r>
          </a:p>
          <a:p>
            <a:pPr marL="342900" indent="-342900">
              <a:buAutoNum type="arabicPeriod"/>
            </a:pPr>
            <a:r>
              <a:rPr lang="en-US" sz="4400" dirty="0"/>
              <a:t>How many kiloliters are in 14.072L?</a:t>
            </a:r>
          </a:p>
          <a:p>
            <a:pPr marL="342900" indent="-342900">
              <a:buAutoNum type="arabicPeriod"/>
            </a:pPr>
            <a:r>
              <a:rPr lang="en-US" sz="4400" dirty="0"/>
              <a:t>**BONUS QUESTION**</a:t>
            </a:r>
          </a:p>
          <a:p>
            <a:pPr marL="0" indent="0">
              <a:buNone/>
            </a:pPr>
            <a:r>
              <a:rPr lang="en-US" sz="4400" dirty="0"/>
              <a:t>How many milligrams are in 12kg?</a:t>
            </a:r>
          </a:p>
        </p:txBody>
      </p:sp>
      <p:sp>
        <p:nvSpPr>
          <p:cNvPr id="278" name="SMARTInkShape-4836"/>
          <p:cNvSpPr/>
          <p:nvPr>
            <p:custDataLst>
              <p:tags r:id="rId1"/>
            </p:custDataLst>
          </p:nvPr>
        </p:nvSpPr>
        <p:spPr>
          <a:xfrm>
            <a:off x="7783711" y="6745033"/>
            <a:ext cx="45291" cy="68320"/>
          </a:xfrm>
          <a:custGeom>
            <a:avLst/>
            <a:gdLst/>
            <a:ahLst/>
            <a:cxnLst/>
            <a:rect l="0" t="0" r="0" b="0"/>
            <a:pathLst>
              <a:path w="45291" h="68320">
                <a:moveTo>
                  <a:pt x="45290" y="0"/>
                </a:moveTo>
                <a:lnTo>
                  <a:pt x="45290" y="0"/>
                </a:lnTo>
                <a:lnTo>
                  <a:pt x="42798" y="4860"/>
                </a:lnTo>
                <a:lnTo>
                  <a:pt x="14445" y="47311"/>
                </a:lnTo>
                <a:lnTo>
                  <a:pt x="0" y="683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4837"/>
          <p:cNvSpPr/>
          <p:nvPr>
            <p:custDataLst>
              <p:tags r:id="rId2"/>
            </p:custDataLst>
          </p:nvPr>
        </p:nvSpPr>
        <p:spPr>
          <a:xfrm>
            <a:off x="6444258" y="991195"/>
            <a:ext cx="857251" cy="69619"/>
          </a:xfrm>
          <a:custGeom>
            <a:avLst/>
            <a:gdLst/>
            <a:ahLst/>
            <a:cxnLst/>
            <a:rect l="0" t="0" r="0" b="0"/>
            <a:pathLst>
              <a:path w="857251" h="69619">
                <a:moveTo>
                  <a:pt x="0" y="62508"/>
                </a:moveTo>
                <a:lnTo>
                  <a:pt x="0" y="62508"/>
                </a:lnTo>
                <a:lnTo>
                  <a:pt x="33183" y="67249"/>
                </a:lnTo>
                <a:lnTo>
                  <a:pt x="71965" y="69618"/>
                </a:lnTo>
                <a:lnTo>
                  <a:pt x="105328" y="63071"/>
                </a:lnTo>
                <a:lnTo>
                  <a:pt x="149338" y="54159"/>
                </a:lnTo>
                <a:lnTo>
                  <a:pt x="186097" y="46230"/>
                </a:lnTo>
                <a:lnTo>
                  <a:pt x="229104" y="36188"/>
                </a:lnTo>
                <a:lnTo>
                  <a:pt x="266981" y="29574"/>
                </a:lnTo>
                <a:lnTo>
                  <a:pt x="303340" y="24969"/>
                </a:lnTo>
                <a:lnTo>
                  <a:pt x="341894" y="19966"/>
                </a:lnTo>
                <a:lnTo>
                  <a:pt x="382091" y="18484"/>
                </a:lnTo>
                <a:lnTo>
                  <a:pt x="419136" y="15399"/>
                </a:lnTo>
                <a:lnTo>
                  <a:pt x="457894" y="10847"/>
                </a:lnTo>
                <a:lnTo>
                  <a:pt x="498152" y="9498"/>
                </a:lnTo>
                <a:lnTo>
                  <a:pt x="535215" y="9098"/>
                </a:lnTo>
                <a:lnTo>
                  <a:pt x="571332" y="6334"/>
                </a:lnTo>
                <a:lnTo>
                  <a:pt x="607169" y="1877"/>
                </a:lnTo>
                <a:lnTo>
                  <a:pt x="650093" y="371"/>
                </a:lnTo>
                <a:lnTo>
                  <a:pt x="693372" y="74"/>
                </a:lnTo>
                <a:lnTo>
                  <a:pt x="731613" y="15"/>
                </a:lnTo>
                <a:lnTo>
                  <a:pt x="776044" y="2"/>
                </a:lnTo>
                <a:lnTo>
                  <a:pt x="819415" y="0"/>
                </a:lnTo>
                <a:lnTo>
                  <a:pt x="857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3" name="SMARTInkShape-Group1894"/>
          <p:cNvGrpSpPr/>
          <p:nvPr/>
        </p:nvGrpSpPr>
        <p:grpSpPr>
          <a:xfrm>
            <a:off x="6418711" y="589359"/>
            <a:ext cx="5740548" cy="4313040"/>
            <a:chOff x="6418711" y="589359"/>
            <a:chExt cx="5740548" cy="4313040"/>
          </a:xfrm>
        </p:grpSpPr>
        <p:sp>
          <p:nvSpPr>
            <p:cNvPr id="280" name="SMARTInkShape-4838"/>
            <p:cNvSpPr/>
            <p:nvPr>
              <p:custDataLst>
                <p:tags r:id="rId55"/>
              </p:custDataLst>
            </p:nvPr>
          </p:nvSpPr>
          <p:spPr>
            <a:xfrm>
              <a:off x="6418711" y="982266"/>
              <a:ext cx="5740548" cy="3893344"/>
            </a:xfrm>
            <a:custGeom>
              <a:avLst/>
              <a:gdLst/>
              <a:ahLst/>
              <a:cxnLst/>
              <a:rect l="0" t="0" r="0" b="0"/>
              <a:pathLst>
                <a:path w="5740548" h="3893344">
                  <a:moveTo>
                    <a:pt x="70195" y="44648"/>
                  </a:moveTo>
                  <a:lnTo>
                    <a:pt x="70195" y="44648"/>
                  </a:lnTo>
                  <a:lnTo>
                    <a:pt x="27013" y="21583"/>
                  </a:lnTo>
                  <a:lnTo>
                    <a:pt x="17679" y="18595"/>
                  </a:lnTo>
                  <a:lnTo>
                    <a:pt x="0" y="17859"/>
                  </a:lnTo>
                  <a:lnTo>
                    <a:pt x="35187" y="16867"/>
                  </a:lnTo>
                  <a:lnTo>
                    <a:pt x="54622" y="10171"/>
                  </a:lnTo>
                  <a:lnTo>
                    <a:pt x="84210" y="8010"/>
                  </a:lnTo>
                  <a:lnTo>
                    <a:pt x="96813" y="1876"/>
                  </a:lnTo>
                  <a:lnTo>
                    <a:pt x="138409" y="21"/>
                  </a:lnTo>
                  <a:lnTo>
                    <a:pt x="179084" y="0"/>
                  </a:lnTo>
                  <a:lnTo>
                    <a:pt x="220388" y="0"/>
                  </a:lnTo>
                  <a:lnTo>
                    <a:pt x="264948" y="0"/>
                  </a:lnTo>
                  <a:lnTo>
                    <a:pt x="305447" y="992"/>
                  </a:lnTo>
                  <a:lnTo>
                    <a:pt x="322304" y="7067"/>
                  </a:lnTo>
                  <a:lnTo>
                    <a:pt x="365481" y="8881"/>
                  </a:lnTo>
                  <a:lnTo>
                    <a:pt x="410091" y="8928"/>
                  </a:lnTo>
                  <a:lnTo>
                    <a:pt x="449068" y="9921"/>
                  </a:lnTo>
                  <a:lnTo>
                    <a:pt x="466330" y="14074"/>
                  </a:lnTo>
                  <a:lnTo>
                    <a:pt x="507765" y="9317"/>
                  </a:lnTo>
                  <a:lnTo>
                    <a:pt x="546475" y="8952"/>
                  </a:lnTo>
                  <a:lnTo>
                    <a:pt x="566515" y="9926"/>
                  </a:lnTo>
                  <a:lnTo>
                    <a:pt x="594362" y="16618"/>
                  </a:lnTo>
                  <a:lnTo>
                    <a:pt x="637725" y="17786"/>
                  </a:lnTo>
                  <a:lnTo>
                    <a:pt x="677529" y="17855"/>
                  </a:lnTo>
                  <a:lnTo>
                    <a:pt x="719093" y="17859"/>
                  </a:lnTo>
                  <a:lnTo>
                    <a:pt x="760759" y="17859"/>
                  </a:lnTo>
                  <a:lnTo>
                    <a:pt x="802430" y="17859"/>
                  </a:lnTo>
                  <a:lnTo>
                    <a:pt x="844102" y="17859"/>
                  </a:lnTo>
                  <a:lnTo>
                    <a:pt x="885373" y="17859"/>
                  </a:lnTo>
                  <a:lnTo>
                    <a:pt x="927565" y="17859"/>
                  </a:lnTo>
                  <a:lnTo>
                    <a:pt x="957512" y="17859"/>
                  </a:lnTo>
                  <a:lnTo>
                    <a:pt x="959395" y="16867"/>
                  </a:lnTo>
                  <a:lnTo>
                    <a:pt x="960651" y="15213"/>
                  </a:lnTo>
                  <a:lnTo>
                    <a:pt x="961489" y="13118"/>
                  </a:lnTo>
                  <a:lnTo>
                    <a:pt x="963040" y="11722"/>
                  </a:lnTo>
                  <a:lnTo>
                    <a:pt x="972083" y="8932"/>
                  </a:lnTo>
                  <a:lnTo>
                    <a:pt x="977236" y="8930"/>
                  </a:lnTo>
                  <a:lnTo>
                    <a:pt x="972094" y="8929"/>
                  </a:lnTo>
                  <a:lnTo>
                    <a:pt x="977238" y="8929"/>
                  </a:lnTo>
                  <a:lnTo>
                    <a:pt x="972967" y="8929"/>
                  </a:lnTo>
                  <a:lnTo>
                    <a:pt x="977411" y="8929"/>
                  </a:lnTo>
                  <a:lnTo>
                    <a:pt x="972173" y="8929"/>
                  </a:lnTo>
                  <a:lnTo>
                    <a:pt x="977254" y="8929"/>
                  </a:lnTo>
                  <a:lnTo>
                    <a:pt x="972353" y="8929"/>
                  </a:lnTo>
                  <a:lnTo>
                    <a:pt x="977289" y="8929"/>
                  </a:lnTo>
                  <a:lnTo>
                    <a:pt x="975064" y="8929"/>
                  </a:lnTo>
                  <a:lnTo>
                    <a:pt x="980043" y="8929"/>
                  </a:lnTo>
                  <a:lnTo>
                    <a:pt x="972124" y="8929"/>
                  </a:lnTo>
                  <a:lnTo>
                    <a:pt x="977245" y="8929"/>
                  </a:lnTo>
                  <a:lnTo>
                    <a:pt x="975045" y="8929"/>
                  </a:lnTo>
                  <a:lnTo>
                    <a:pt x="980998" y="8929"/>
                  </a:lnTo>
                  <a:lnTo>
                    <a:pt x="975873" y="8929"/>
                  </a:lnTo>
                  <a:lnTo>
                    <a:pt x="978073" y="8929"/>
                  </a:lnTo>
                  <a:lnTo>
                    <a:pt x="973076" y="8929"/>
                  </a:lnTo>
                  <a:lnTo>
                    <a:pt x="979868" y="8929"/>
                  </a:lnTo>
                  <a:lnTo>
                    <a:pt x="975650" y="8929"/>
                  </a:lnTo>
                  <a:lnTo>
                    <a:pt x="977999" y="8929"/>
                  </a:lnTo>
                  <a:lnTo>
                    <a:pt x="972382" y="8929"/>
                  </a:lnTo>
                  <a:lnTo>
                    <a:pt x="977295" y="8929"/>
                  </a:lnTo>
                  <a:lnTo>
                    <a:pt x="975067" y="8929"/>
                  </a:lnTo>
                  <a:lnTo>
                    <a:pt x="980733" y="8929"/>
                  </a:lnTo>
                  <a:lnTo>
                    <a:pt x="975821" y="8929"/>
                  </a:lnTo>
                  <a:lnTo>
                    <a:pt x="978050" y="8929"/>
                  </a:lnTo>
                  <a:lnTo>
                    <a:pt x="975291" y="8929"/>
                  </a:lnTo>
                  <a:lnTo>
                    <a:pt x="977892" y="8929"/>
                  </a:lnTo>
                  <a:lnTo>
                    <a:pt x="975245" y="8929"/>
                  </a:lnTo>
                  <a:lnTo>
                    <a:pt x="980740" y="8929"/>
                  </a:lnTo>
                  <a:lnTo>
                    <a:pt x="975822" y="8929"/>
                  </a:lnTo>
                  <a:lnTo>
                    <a:pt x="978051" y="8929"/>
                  </a:lnTo>
                  <a:lnTo>
                    <a:pt x="972180" y="8929"/>
                  </a:lnTo>
                  <a:lnTo>
                    <a:pt x="977255" y="8929"/>
                  </a:lnTo>
                  <a:lnTo>
                    <a:pt x="972094" y="8929"/>
                  </a:lnTo>
                  <a:lnTo>
                    <a:pt x="977239" y="8929"/>
                  </a:lnTo>
                  <a:lnTo>
                    <a:pt x="972170" y="8929"/>
                  </a:lnTo>
                  <a:lnTo>
                    <a:pt x="977254" y="8929"/>
                  </a:lnTo>
                  <a:lnTo>
                    <a:pt x="972353" y="8929"/>
                  </a:lnTo>
                  <a:lnTo>
                    <a:pt x="977289" y="8929"/>
                  </a:lnTo>
                  <a:lnTo>
                    <a:pt x="972094" y="8929"/>
                  </a:lnTo>
                  <a:lnTo>
                    <a:pt x="977238" y="8929"/>
                  </a:lnTo>
                  <a:lnTo>
                    <a:pt x="972967" y="8929"/>
                  </a:lnTo>
                  <a:lnTo>
                    <a:pt x="979859" y="8929"/>
                  </a:lnTo>
                  <a:lnTo>
                    <a:pt x="975649" y="8929"/>
                  </a:lnTo>
                  <a:lnTo>
                    <a:pt x="977998" y="8929"/>
                  </a:lnTo>
                  <a:lnTo>
                    <a:pt x="975276" y="8929"/>
                  </a:lnTo>
                  <a:lnTo>
                    <a:pt x="980741" y="8929"/>
                  </a:lnTo>
                  <a:lnTo>
                    <a:pt x="975823" y="8929"/>
                  </a:lnTo>
                  <a:lnTo>
                    <a:pt x="981023" y="8929"/>
                  </a:lnTo>
                  <a:lnTo>
                    <a:pt x="975879" y="8929"/>
                  </a:lnTo>
                  <a:lnTo>
                    <a:pt x="981023" y="8929"/>
                  </a:lnTo>
                  <a:lnTo>
                    <a:pt x="975879" y="8929"/>
                  </a:lnTo>
                  <a:lnTo>
                    <a:pt x="981023" y="8929"/>
                  </a:lnTo>
                  <a:lnTo>
                    <a:pt x="975879" y="8929"/>
                  </a:lnTo>
                  <a:lnTo>
                    <a:pt x="981023" y="8929"/>
                  </a:lnTo>
                  <a:lnTo>
                    <a:pt x="975879" y="8929"/>
                  </a:lnTo>
                  <a:lnTo>
                    <a:pt x="981023" y="8929"/>
                  </a:lnTo>
                  <a:lnTo>
                    <a:pt x="981023" y="31159"/>
                  </a:lnTo>
                  <a:lnTo>
                    <a:pt x="982016" y="32678"/>
                  </a:lnTo>
                  <a:lnTo>
                    <a:pt x="983669" y="33692"/>
                  </a:lnTo>
                  <a:lnTo>
                    <a:pt x="985764" y="34367"/>
                  </a:lnTo>
                  <a:lnTo>
                    <a:pt x="987160" y="35810"/>
                  </a:lnTo>
                  <a:lnTo>
                    <a:pt x="988712" y="40059"/>
                  </a:lnTo>
                  <a:lnTo>
                    <a:pt x="992550" y="65206"/>
                  </a:lnTo>
                  <a:lnTo>
                    <a:pt x="996068" y="75613"/>
                  </a:lnTo>
                  <a:lnTo>
                    <a:pt x="998718" y="118802"/>
                  </a:lnTo>
                  <a:lnTo>
                    <a:pt x="998861" y="161092"/>
                  </a:lnTo>
                  <a:lnTo>
                    <a:pt x="998878" y="204461"/>
                  </a:lnTo>
                  <a:lnTo>
                    <a:pt x="998881" y="247112"/>
                  </a:lnTo>
                  <a:lnTo>
                    <a:pt x="1001528" y="284885"/>
                  </a:lnTo>
                  <a:lnTo>
                    <a:pt x="1004027" y="308185"/>
                  </a:lnTo>
                  <a:lnTo>
                    <a:pt x="1000193" y="350043"/>
                  </a:lnTo>
                  <a:lnTo>
                    <a:pt x="999142" y="391495"/>
                  </a:lnTo>
                  <a:lnTo>
                    <a:pt x="998997" y="433951"/>
                  </a:lnTo>
                  <a:lnTo>
                    <a:pt x="998959" y="461941"/>
                  </a:lnTo>
                  <a:lnTo>
                    <a:pt x="998917" y="500979"/>
                  </a:lnTo>
                  <a:lnTo>
                    <a:pt x="996247" y="539691"/>
                  </a:lnTo>
                  <a:lnTo>
                    <a:pt x="990782" y="581569"/>
                  </a:lnTo>
                  <a:lnTo>
                    <a:pt x="989034" y="618963"/>
                  </a:lnTo>
                  <a:lnTo>
                    <a:pt x="982274" y="644129"/>
                  </a:lnTo>
                  <a:lnTo>
                    <a:pt x="982850" y="646708"/>
                  </a:lnTo>
                  <a:lnTo>
                    <a:pt x="984225" y="648428"/>
                  </a:lnTo>
                  <a:lnTo>
                    <a:pt x="986135" y="649574"/>
                  </a:lnTo>
                  <a:lnTo>
                    <a:pt x="987407" y="651330"/>
                  </a:lnTo>
                  <a:lnTo>
                    <a:pt x="989952" y="660793"/>
                  </a:lnTo>
                  <a:lnTo>
                    <a:pt x="982264" y="660796"/>
                  </a:lnTo>
                  <a:lnTo>
                    <a:pt x="988821" y="660797"/>
                  </a:lnTo>
                  <a:lnTo>
                    <a:pt x="981032" y="660797"/>
                  </a:lnTo>
                  <a:lnTo>
                    <a:pt x="986170" y="660797"/>
                  </a:lnTo>
                  <a:lnTo>
                    <a:pt x="981897" y="660797"/>
                  </a:lnTo>
                  <a:lnTo>
                    <a:pt x="989608" y="660797"/>
                  </a:lnTo>
                  <a:lnTo>
                    <a:pt x="989851" y="656056"/>
                  </a:lnTo>
                  <a:lnTo>
                    <a:pt x="990877" y="655652"/>
                  </a:lnTo>
                  <a:lnTo>
                    <a:pt x="999653" y="659486"/>
                  </a:lnTo>
                  <a:lnTo>
                    <a:pt x="1041720" y="660781"/>
                  </a:lnTo>
                  <a:lnTo>
                    <a:pt x="1080188" y="660795"/>
                  </a:lnTo>
                  <a:lnTo>
                    <a:pt x="1116954" y="660796"/>
                  </a:lnTo>
                  <a:lnTo>
                    <a:pt x="1160871" y="659804"/>
                  </a:lnTo>
                  <a:lnTo>
                    <a:pt x="1205101" y="653729"/>
                  </a:lnTo>
                  <a:lnTo>
                    <a:pt x="1240232" y="652419"/>
                  </a:lnTo>
                  <a:lnTo>
                    <a:pt x="1282918" y="651976"/>
                  </a:lnTo>
                  <a:lnTo>
                    <a:pt x="1327142" y="645751"/>
                  </a:lnTo>
                  <a:lnTo>
                    <a:pt x="1371449" y="643493"/>
                  </a:lnTo>
                  <a:lnTo>
                    <a:pt x="1413899" y="638306"/>
                  </a:lnTo>
                  <a:lnTo>
                    <a:pt x="1448721" y="635281"/>
                  </a:lnTo>
                  <a:lnTo>
                    <a:pt x="1489906" y="633267"/>
                  </a:lnTo>
                  <a:lnTo>
                    <a:pt x="1532584" y="626989"/>
                  </a:lnTo>
                  <a:lnTo>
                    <a:pt x="1569972" y="625455"/>
                  </a:lnTo>
                  <a:lnTo>
                    <a:pt x="1611496" y="625111"/>
                  </a:lnTo>
                  <a:lnTo>
                    <a:pt x="1655236" y="625079"/>
                  </a:lnTo>
                  <a:lnTo>
                    <a:pt x="1668619" y="624086"/>
                  </a:lnTo>
                  <a:lnTo>
                    <a:pt x="1681731" y="619933"/>
                  </a:lnTo>
                  <a:lnTo>
                    <a:pt x="1690908" y="622120"/>
                  </a:lnTo>
                  <a:lnTo>
                    <a:pt x="1692405" y="621122"/>
                  </a:lnTo>
                  <a:lnTo>
                    <a:pt x="1695398" y="616148"/>
                  </a:lnTo>
                  <a:lnTo>
                    <a:pt x="1696391" y="647193"/>
                  </a:lnTo>
                  <a:lnTo>
                    <a:pt x="1706423" y="687660"/>
                  </a:lnTo>
                  <a:lnTo>
                    <a:pt x="1710219" y="700517"/>
                  </a:lnTo>
                  <a:lnTo>
                    <a:pt x="1715303" y="735670"/>
                  </a:lnTo>
                  <a:lnTo>
                    <a:pt x="1720148" y="768971"/>
                  </a:lnTo>
                  <a:lnTo>
                    <a:pt x="1726525" y="811038"/>
                  </a:lnTo>
                  <a:lnTo>
                    <a:pt x="1729757" y="843668"/>
                  </a:lnTo>
                  <a:lnTo>
                    <a:pt x="1735455" y="883211"/>
                  </a:lnTo>
                  <a:lnTo>
                    <a:pt x="1738686" y="921607"/>
                  </a:lnTo>
                  <a:lnTo>
                    <a:pt x="1739644" y="962859"/>
                  </a:lnTo>
                  <a:lnTo>
                    <a:pt x="1744668" y="1006501"/>
                  </a:lnTo>
                  <a:lnTo>
                    <a:pt x="1747700" y="1046111"/>
                  </a:lnTo>
                  <a:lnTo>
                    <a:pt x="1748598" y="1082983"/>
                  </a:lnTo>
                  <a:lnTo>
                    <a:pt x="1753605" y="1123784"/>
                  </a:lnTo>
                  <a:lnTo>
                    <a:pt x="1756632" y="1157811"/>
                  </a:lnTo>
                  <a:lnTo>
                    <a:pt x="1769928" y="1202113"/>
                  </a:lnTo>
                  <a:lnTo>
                    <a:pt x="1774997" y="1244968"/>
                  </a:lnTo>
                  <a:lnTo>
                    <a:pt x="1787887" y="1282829"/>
                  </a:lnTo>
                  <a:lnTo>
                    <a:pt x="1799259" y="1324041"/>
                  </a:lnTo>
                  <a:lnTo>
                    <a:pt x="1802426" y="1367434"/>
                  </a:lnTo>
                  <a:lnTo>
                    <a:pt x="1802555" y="1401950"/>
                  </a:lnTo>
                  <a:lnTo>
                    <a:pt x="1802555" y="1394271"/>
                  </a:lnTo>
                  <a:lnTo>
                    <a:pt x="1802555" y="1398420"/>
                  </a:lnTo>
                  <a:lnTo>
                    <a:pt x="1802555" y="1396061"/>
                  </a:lnTo>
                  <a:lnTo>
                    <a:pt x="1802555" y="1398779"/>
                  </a:lnTo>
                  <a:lnTo>
                    <a:pt x="1802555" y="1393056"/>
                  </a:lnTo>
                  <a:lnTo>
                    <a:pt x="1802555" y="1401594"/>
                  </a:lnTo>
                  <a:lnTo>
                    <a:pt x="1802555" y="1396743"/>
                  </a:lnTo>
                  <a:lnTo>
                    <a:pt x="1802555" y="1398981"/>
                  </a:lnTo>
                  <a:lnTo>
                    <a:pt x="1802555" y="1396337"/>
                  </a:lnTo>
                  <a:lnTo>
                    <a:pt x="1803547" y="1396227"/>
                  </a:lnTo>
                  <a:lnTo>
                    <a:pt x="1810244" y="1401010"/>
                  </a:lnTo>
                  <a:lnTo>
                    <a:pt x="1810657" y="1400334"/>
                  </a:lnTo>
                  <a:lnTo>
                    <a:pt x="1811117" y="1396938"/>
                  </a:lnTo>
                  <a:lnTo>
                    <a:pt x="1812232" y="1395636"/>
                  </a:lnTo>
                  <a:lnTo>
                    <a:pt x="1816116" y="1394189"/>
                  </a:lnTo>
                  <a:lnTo>
                    <a:pt x="1857881" y="1393040"/>
                  </a:lnTo>
                  <a:lnTo>
                    <a:pt x="1864516" y="1395681"/>
                  </a:lnTo>
                  <a:lnTo>
                    <a:pt x="1867675" y="1397774"/>
                  </a:lnTo>
                  <a:lnTo>
                    <a:pt x="1881602" y="1400720"/>
                  </a:lnTo>
                  <a:lnTo>
                    <a:pt x="1919642" y="1401797"/>
                  </a:lnTo>
                  <a:lnTo>
                    <a:pt x="1962429" y="1400947"/>
                  </a:lnTo>
                  <a:lnTo>
                    <a:pt x="2005007" y="1389529"/>
                  </a:lnTo>
                  <a:lnTo>
                    <a:pt x="2043338" y="1390450"/>
                  </a:lnTo>
                  <a:lnTo>
                    <a:pt x="2081376" y="1387526"/>
                  </a:lnTo>
                  <a:lnTo>
                    <a:pt x="2117780" y="1385116"/>
                  </a:lnTo>
                  <a:lnTo>
                    <a:pt x="2153703" y="1379661"/>
                  </a:lnTo>
                  <a:lnTo>
                    <a:pt x="2189483" y="1371761"/>
                  </a:lnTo>
                  <a:lnTo>
                    <a:pt x="2229999" y="1365348"/>
                  </a:lnTo>
                  <a:lnTo>
                    <a:pt x="2271957" y="1352322"/>
                  </a:lnTo>
                  <a:lnTo>
                    <a:pt x="2313208" y="1349160"/>
                  </a:lnTo>
                  <a:lnTo>
                    <a:pt x="2327498" y="1343437"/>
                  </a:lnTo>
                  <a:lnTo>
                    <a:pt x="2334087" y="1339132"/>
                  </a:lnTo>
                  <a:lnTo>
                    <a:pt x="2362323" y="1333074"/>
                  </a:lnTo>
                  <a:lnTo>
                    <a:pt x="2404956" y="1329575"/>
                  </a:lnTo>
                  <a:lnTo>
                    <a:pt x="2448410" y="1322425"/>
                  </a:lnTo>
                  <a:lnTo>
                    <a:pt x="2476464" y="1321603"/>
                  </a:lnTo>
                  <a:lnTo>
                    <a:pt x="2481747" y="1324243"/>
                  </a:lnTo>
                  <a:lnTo>
                    <a:pt x="2494390" y="1334896"/>
                  </a:lnTo>
                  <a:lnTo>
                    <a:pt x="2496990" y="1340073"/>
                  </a:lnTo>
                  <a:lnTo>
                    <a:pt x="2506722" y="1381658"/>
                  </a:lnTo>
                  <a:lnTo>
                    <a:pt x="2516027" y="1423820"/>
                  </a:lnTo>
                  <a:lnTo>
                    <a:pt x="2519398" y="1458975"/>
                  </a:lnTo>
                  <a:lnTo>
                    <a:pt x="2529323" y="1499102"/>
                  </a:lnTo>
                  <a:lnTo>
                    <a:pt x="2540838" y="1536684"/>
                  </a:lnTo>
                  <a:lnTo>
                    <a:pt x="2552668" y="1581296"/>
                  </a:lnTo>
                  <a:lnTo>
                    <a:pt x="2561584" y="1616493"/>
                  </a:lnTo>
                  <a:lnTo>
                    <a:pt x="2570509" y="1652057"/>
                  </a:lnTo>
                  <a:lnTo>
                    <a:pt x="2578446" y="1687740"/>
                  </a:lnTo>
                  <a:lnTo>
                    <a:pt x="2584729" y="1719480"/>
                  </a:lnTo>
                  <a:lnTo>
                    <a:pt x="2591896" y="1756515"/>
                  </a:lnTo>
                  <a:lnTo>
                    <a:pt x="2596672" y="1785174"/>
                  </a:lnTo>
                  <a:lnTo>
                    <a:pt x="2601980" y="1827600"/>
                  </a:lnTo>
                  <a:lnTo>
                    <a:pt x="2606985" y="1859686"/>
                  </a:lnTo>
                  <a:lnTo>
                    <a:pt x="2615381" y="1897416"/>
                  </a:lnTo>
                  <a:lnTo>
                    <a:pt x="2622367" y="1936832"/>
                  </a:lnTo>
                  <a:lnTo>
                    <a:pt x="2630927" y="1979625"/>
                  </a:lnTo>
                  <a:lnTo>
                    <a:pt x="2635043" y="1999430"/>
                  </a:lnTo>
                  <a:lnTo>
                    <a:pt x="2639900" y="2017866"/>
                  </a:lnTo>
                  <a:lnTo>
                    <a:pt x="2642668" y="2046851"/>
                  </a:lnTo>
                  <a:lnTo>
                    <a:pt x="2649597" y="2065207"/>
                  </a:lnTo>
                  <a:lnTo>
                    <a:pt x="2650497" y="2074507"/>
                  </a:lnTo>
                  <a:lnTo>
                    <a:pt x="2651615" y="2076544"/>
                  </a:lnTo>
                  <a:lnTo>
                    <a:pt x="2653352" y="2077901"/>
                  </a:lnTo>
                  <a:lnTo>
                    <a:pt x="2655503" y="2078807"/>
                  </a:lnTo>
                  <a:lnTo>
                    <a:pt x="2656937" y="2080402"/>
                  </a:lnTo>
                  <a:lnTo>
                    <a:pt x="2659803" y="2089541"/>
                  </a:lnTo>
                  <a:lnTo>
                    <a:pt x="2659805" y="2089547"/>
                  </a:lnTo>
                  <a:lnTo>
                    <a:pt x="2664545" y="2089547"/>
                  </a:lnTo>
                  <a:lnTo>
                    <a:pt x="2665941" y="2088554"/>
                  </a:lnTo>
                  <a:lnTo>
                    <a:pt x="2666872" y="2086901"/>
                  </a:lnTo>
                  <a:lnTo>
                    <a:pt x="2667494" y="2084806"/>
                  </a:lnTo>
                  <a:lnTo>
                    <a:pt x="2668899" y="2083410"/>
                  </a:lnTo>
                  <a:lnTo>
                    <a:pt x="2678284" y="2078523"/>
                  </a:lnTo>
                  <a:lnTo>
                    <a:pt x="2681054" y="2076244"/>
                  </a:lnTo>
                  <a:lnTo>
                    <a:pt x="2689423" y="2073712"/>
                  </a:lnTo>
                  <a:lnTo>
                    <a:pt x="2705292" y="2069641"/>
                  </a:lnTo>
                  <a:lnTo>
                    <a:pt x="2741459" y="2057527"/>
                  </a:lnTo>
                  <a:lnTo>
                    <a:pt x="2784989" y="2054315"/>
                  </a:lnTo>
                  <a:lnTo>
                    <a:pt x="2821565" y="2047787"/>
                  </a:lnTo>
                  <a:lnTo>
                    <a:pt x="2865978" y="2042823"/>
                  </a:lnTo>
                  <a:lnTo>
                    <a:pt x="2903786" y="2037999"/>
                  </a:lnTo>
                  <a:lnTo>
                    <a:pt x="2943762" y="2033924"/>
                  </a:lnTo>
                  <a:lnTo>
                    <a:pt x="2983388" y="2026433"/>
                  </a:lnTo>
                  <a:lnTo>
                    <a:pt x="3023903" y="2020576"/>
                  </a:lnTo>
                  <a:lnTo>
                    <a:pt x="3063688" y="2016194"/>
                  </a:lnTo>
                  <a:lnTo>
                    <a:pt x="3104250" y="2008612"/>
                  </a:lnTo>
                  <a:lnTo>
                    <a:pt x="3141403" y="2002727"/>
                  </a:lnTo>
                  <a:lnTo>
                    <a:pt x="3177547" y="1998338"/>
                  </a:lnTo>
                  <a:lnTo>
                    <a:pt x="3220577" y="1992706"/>
                  </a:lnTo>
                  <a:lnTo>
                    <a:pt x="3263875" y="1991594"/>
                  </a:lnTo>
                  <a:lnTo>
                    <a:pt x="3299475" y="1988728"/>
                  </a:lnTo>
                  <a:lnTo>
                    <a:pt x="3338214" y="1982233"/>
                  </a:lnTo>
                  <a:lnTo>
                    <a:pt x="3379700" y="1972735"/>
                  </a:lnTo>
                  <a:lnTo>
                    <a:pt x="3391954" y="1966445"/>
                  </a:lnTo>
                  <a:lnTo>
                    <a:pt x="3403929" y="1964909"/>
                  </a:lnTo>
                  <a:lnTo>
                    <a:pt x="3405919" y="1965775"/>
                  </a:lnTo>
                  <a:lnTo>
                    <a:pt x="3407245" y="1967345"/>
                  </a:lnTo>
                  <a:lnTo>
                    <a:pt x="3409711" y="1971735"/>
                  </a:lnTo>
                  <a:lnTo>
                    <a:pt x="3424034" y="1988453"/>
                  </a:lnTo>
                  <a:lnTo>
                    <a:pt x="3434608" y="2018899"/>
                  </a:lnTo>
                  <a:lnTo>
                    <a:pt x="3439150" y="2053897"/>
                  </a:lnTo>
                  <a:lnTo>
                    <a:pt x="3450903" y="2090732"/>
                  </a:lnTo>
                  <a:lnTo>
                    <a:pt x="3456474" y="2128145"/>
                  </a:lnTo>
                  <a:lnTo>
                    <a:pt x="3464047" y="2161837"/>
                  </a:lnTo>
                  <a:lnTo>
                    <a:pt x="3472576" y="2196956"/>
                  </a:lnTo>
                  <a:lnTo>
                    <a:pt x="3481385" y="2235142"/>
                  </a:lnTo>
                  <a:lnTo>
                    <a:pt x="3490280" y="2275230"/>
                  </a:lnTo>
                  <a:lnTo>
                    <a:pt x="3499198" y="2312244"/>
                  </a:lnTo>
                  <a:lnTo>
                    <a:pt x="3508126" y="2348346"/>
                  </a:lnTo>
                  <a:lnTo>
                    <a:pt x="3517055" y="2384178"/>
                  </a:lnTo>
                  <a:lnTo>
                    <a:pt x="3525984" y="2419931"/>
                  </a:lnTo>
                  <a:lnTo>
                    <a:pt x="3534914" y="2455660"/>
                  </a:lnTo>
                  <a:lnTo>
                    <a:pt x="3546820" y="2498548"/>
                  </a:lnTo>
                  <a:lnTo>
                    <a:pt x="3554635" y="2542082"/>
                  </a:lnTo>
                  <a:lnTo>
                    <a:pt x="3559609" y="2564613"/>
                  </a:lnTo>
                  <a:lnTo>
                    <a:pt x="3561580" y="2605315"/>
                  </a:lnTo>
                  <a:lnTo>
                    <a:pt x="3561667" y="2617855"/>
                  </a:lnTo>
                  <a:lnTo>
                    <a:pt x="3564333" y="2624652"/>
                  </a:lnTo>
                  <a:lnTo>
                    <a:pt x="3569388" y="2632360"/>
                  </a:lnTo>
                  <a:lnTo>
                    <a:pt x="3570523" y="2641779"/>
                  </a:lnTo>
                  <a:lnTo>
                    <a:pt x="3571552" y="2642248"/>
                  </a:lnTo>
                  <a:lnTo>
                    <a:pt x="3614111" y="2643187"/>
                  </a:lnTo>
                  <a:lnTo>
                    <a:pt x="3655074" y="2635085"/>
                  </a:lnTo>
                  <a:lnTo>
                    <a:pt x="3696186" y="2629626"/>
                  </a:lnTo>
                  <a:lnTo>
                    <a:pt x="3740368" y="2623248"/>
                  </a:lnTo>
                  <a:lnTo>
                    <a:pt x="3780770" y="2617751"/>
                  </a:lnTo>
                  <a:lnTo>
                    <a:pt x="3815238" y="2616799"/>
                  </a:lnTo>
                  <a:lnTo>
                    <a:pt x="3850585" y="2611776"/>
                  </a:lnTo>
                  <a:lnTo>
                    <a:pt x="3891948" y="2607327"/>
                  </a:lnTo>
                  <a:lnTo>
                    <a:pt x="3925681" y="2601583"/>
                  </a:lnTo>
                  <a:lnTo>
                    <a:pt x="3960810" y="2599441"/>
                  </a:lnTo>
                  <a:lnTo>
                    <a:pt x="3995363" y="2597814"/>
                  </a:lnTo>
                  <a:lnTo>
                    <a:pt x="4036853" y="2591524"/>
                  </a:lnTo>
                  <a:lnTo>
                    <a:pt x="4078232" y="2585247"/>
                  </a:lnTo>
                  <a:lnTo>
                    <a:pt x="4121444" y="2581281"/>
                  </a:lnTo>
                  <a:lnTo>
                    <a:pt x="4165780" y="2580715"/>
                  </a:lnTo>
                  <a:lnTo>
                    <a:pt x="4207569" y="2580680"/>
                  </a:lnTo>
                  <a:lnTo>
                    <a:pt x="4230033" y="2580679"/>
                  </a:lnTo>
                  <a:lnTo>
                    <a:pt x="4230498" y="2581672"/>
                  </a:lnTo>
                  <a:lnTo>
                    <a:pt x="4232399" y="2604595"/>
                  </a:lnTo>
                  <a:lnTo>
                    <a:pt x="4237559" y="2614444"/>
                  </a:lnTo>
                  <a:lnTo>
                    <a:pt x="4247263" y="2654996"/>
                  </a:lnTo>
                  <a:lnTo>
                    <a:pt x="4251334" y="2677113"/>
                  </a:lnTo>
                  <a:lnTo>
                    <a:pt x="4261598" y="2711845"/>
                  </a:lnTo>
                  <a:lnTo>
                    <a:pt x="4279318" y="2755931"/>
                  </a:lnTo>
                  <a:lnTo>
                    <a:pt x="4293401" y="2796978"/>
                  </a:lnTo>
                  <a:lnTo>
                    <a:pt x="4305354" y="2833945"/>
                  </a:lnTo>
                  <a:lnTo>
                    <a:pt x="4318817" y="2871026"/>
                  </a:lnTo>
                  <a:lnTo>
                    <a:pt x="4331737" y="2906156"/>
                  </a:lnTo>
                  <a:lnTo>
                    <a:pt x="4345485" y="2945338"/>
                  </a:lnTo>
                  <a:lnTo>
                    <a:pt x="4358489" y="2982083"/>
                  </a:lnTo>
                  <a:lnTo>
                    <a:pt x="4372265" y="3018106"/>
                  </a:lnTo>
                  <a:lnTo>
                    <a:pt x="4390549" y="3061093"/>
                  </a:lnTo>
                  <a:lnTo>
                    <a:pt x="4406140" y="3099240"/>
                  </a:lnTo>
                  <a:lnTo>
                    <a:pt x="4418774" y="3138672"/>
                  </a:lnTo>
                  <a:lnTo>
                    <a:pt x="4435038" y="3179913"/>
                  </a:lnTo>
                  <a:lnTo>
                    <a:pt x="4447768" y="3205678"/>
                  </a:lnTo>
                  <a:lnTo>
                    <a:pt x="4454661" y="3214674"/>
                  </a:lnTo>
                  <a:lnTo>
                    <a:pt x="4454669" y="3209942"/>
                  </a:lnTo>
                  <a:lnTo>
                    <a:pt x="4455661" y="3208547"/>
                  </a:lnTo>
                  <a:lnTo>
                    <a:pt x="4457316" y="3207617"/>
                  </a:lnTo>
                  <a:lnTo>
                    <a:pt x="4459411" y="3206997"/>
                  </a:lnTo>
                  <a:lnTo>
                    <a:pt x="4460808" y="3205592"/>
                  </a:lnTo>
                  <a:lnTo>
                    <a:pt x="4465696" y="3196207"/>
                  </a:lnTo>
                  <a:lnTo>
                    <a:pt x="4484561" y="3175955"/>
                  </a:lnTo>
                  <a:lnTo>
                    <a:pt x="4490445" y="3172668"/>
                  </a:lnTo>
                  <a:lnTo>
                    <a:pt x="4530428" y="3155902"/>
                  </a:lnTo>
                  <a:lnTo>
                    <a:pt x="4573930" y="3151514"/>
                  </a:lnTo>
                  <a:lnTo>
                    <a:pt x="4615823" y="3144534"/>
                  </a:lnTo>
                  <a:lnTo>
                    <a:pt x="4660109" y="3143419"/>
                  </a:lnTo>
                  <a:lnTo>
                    <a:pt x="4700525" y="3143283"/>
                  </a:lnTo>
                  <a:lnTo>
                    <a:pt x="4739596" y="3143256"/>
                  </a:lnTo>
                  <a:lnTo>
                    <a:pt x="4775978" y="3143251"/>
                  </a:lnTo>
                  <a:lnTo>
                    <a:pt x="4814631" y="3143250"/>
                  </a:lnTo>
                  <a:lnTo>
                    <a:pt x="4858552" y="3143250"/>
                  </a:lnTo>
                  <a:lnTo>
                    <a:pt x="4899326" y="3143250"/>
                  </a:lnTo>
                  <a:lnTo>
                    <a:pt x="4935138" y="3143250"/>
                  </a:lnTo>
                  <a:lnTo>
                    <a:pt x="4959070" y="3165449"/>
                  </a:lnTo>
                  <a:lnTo>
                    <a:pt x="4961622" y="3170645"/>
                  </a:lnTo>
                  <a:lnTo>
                    <a:pt x="4963261" y="3177324"/>
                  </a:lnTo>
                  <a:lnTo>
                    <a:pt x="4969722" y="3185773"/>
                  </a:lnTo>
                  <a:lnTo>
                    <a:pt x="4971317" y="3191253"/>
                  </a:lnTo>
                  <a:lnTo>
                    <a:pt x="4975189" y="3225726"/>
                  </a:lnTo>
                  <a:lnTo>
                    <a:pt x="4979647" y="3242101"/>
                  </a:lnTo>
                  <a:lnTo>
                    <a:pt x="4982269" y="3278453"/>
                  </a:lnTo>
                  <a:lnTo>
                    <a:pt x="4989179" y="3322009"/>
                  </a:lnTo>
                  <a:lnTo>
                    <a:pt x="4994816" y="3358162"/>
                  </a:lnTo>
                  <a:lnTo>
                    <a:pt x="5002770" y="3395554"/>
                  </a:lnTo>
                  <a:lnTo>
                    <a:pt x="5011410" y="3431768"/>
                  </a:lnTo>
                  <a:lnTo>
                    <a:pt x="5020254" y="3467633"/>
                  </a:lnTo>
                  <a:lnTo>
                    <a:pt x="5029159" y="3503395"/>
                  </a:lnTo>
                  <a:lnTo>
                    <a:pt x="5038081" y="3543867"/>
                  </a:lnTo>
                  <a:lnTo>
                    <a:pt x="5047009" y="3582538"/>
                  </a:lnTo>
                  <a:lnTo>
                    <a:pt x="5055937" y="3619131"/>
                  </a:lnTo>
                  <a:lnTo>
                    <a:pt x="5061707" y="3659923"/>
                  </a:lnTo>
                  <a:lnTo>
                    <a:pt x="5068726" y="3696644"/>
                  </a:lnTo>
                  <a:lnTo>
                    <a:pt x="5070637" y="3740733"/>
                  </a:lnTo>
                  <a:lnTo>
                    <a:pt x="5070809" y="3778423"/>
                  </a:lnTo>
                  <a:lnTo>
                    <a:pt x="5068169" y="3785383"/>
                  </a:lnTo>
                  <a:lnTo>
                    <a:pt x="5062000" y="3794948"/>
                  </a:lnTo>
                  <a:lnTo>
                    <a:pt x="5061900" y="3802790"/>
                  </a:lnTo>
                  <a:lnTo>
                    <a:pt x="5061892" y="3796248"/>
                  </a:lnTo>
                  <a:lnTo>
                    <a:pt x="5059246" y="3795620"/>
                  </a:lnTo>
                  <a:lnTo>
                    <a:pt x="5056747" y="3795340"/>
                  </a:lnTo>
                  <a:lnTo>
                    <a:pt x="5069995" y="3794125"/>
                  </a:lnTo>
                  <a:lnTo>
                    <a:pt x="5079054" y="3790376"/>
                  </a:lnTo>
                  <a:lnTo>
                    <a:pt x="5089694" y="3790695"/>
                  </a:lnTo>
                  <a:lnTo>
                    <a:pt x="5119571" y="3794535"/>
                  </a:lnTo>
                  <a:lnTo>
                    <a:pt x="5154643" y="3795002"/>
                  </a:lnTo>
                  <a:lnTo>
                    <a:pt x="5187931" y="3797729"/>
                  </a:lnTo>
                  <a:lnTo>
                    <a:pt x="5222929" y="3804820"/>
                  </a:lnTo>
                  <a:lnTo>
                    <a:pt x="5258434" y="3810560"/>
                  </a:lnTo>
                  <a:lnTo>
                    <a:pt x="5294089" y="3812260"/>
                  </a:lnTo>
                  <a:lnTo>
                    <a:pt x="5329789" y="3815410"/>
                  </a:lnTo>
                  <a:lnTo>
                    <a:pt x="5365502" y="3822627"/>
                  </a:lnTo>
                  <a:lnTo>
                    <a:pt x="5400227" y="3829171"/>
                  </a:lnTo>
                  <a:lnTo>
                    <a:pt x="5430324" y="3833695"/>
                  </a:lnTo>
                  <a:lnTo>
                    <a:pt x="5465271" y="3838695"/>
                  </a:lnTo>
                  <a:lnTo>
                    <a:pt x="5509391" y="3844250"/>
                  </a:lnTo>
                  <a:lnTo>
                    <a:pt x="5548031" y="3847378"/>
                  </a:lnTo>
                  <a:lnTo>
                    <a:pt x="5589885" y="3848522"/>
                  </a:lnTo>
                  <a:lnTo>
                    <a:pt x="5634532" y="3848688"/>
                  </a:lnTo>
                  <a:lnTo>
                    <a:pt x="5678086" y="3848695"/>
                  </a:lnTo>
                  <a:lnTo>
                    <a:pt x="5694137" y="3848695"/>
                  </a:lnTo>
                  <a:lnTo>
                    <a:pt x="5703431" y="3856384"/>
                  </a:lnTo>
                  <a:lnTo>
                    <a:pt x="5704208" y="3859719"/>
                  </a:lnTo>
                  <a:lnTo>
                    <a:pt x="5704414" y="3861997"/>
                  </a:lnTo>
                  <a:lnTo>
                    <a:pt x="5705544" y="3863517"/>
                  </a:lnTo>
                  <a:lnTo>
                    <a:pt x="5709446" y="3865204"/>
                  </a:lnTo>
                  <a:lnTo>
                    <a:pt x="5710884" y="3866647"/>
                  </a:lnTo>
                  <a:lnTo>
                    <a:pt x="5715835" y="3876090"/>
                  </a:lnTo>
                  <a:lnTo>
                    <a:pt x="5726075" y="3887510"/>
                  </a:lnTo>
                  <a:lnTo>
                    <a:pt x="5731800" y="3890751"/>
                  </a:lnTo>
                  <a:lnTo>
                    <a:pt x="5740547" y="38933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4839"/>
            <p:cNvSpPr/>
            <p:nvPr>
              <p:custDataLst>
                <p:tags r:id="rId56"/>
              </p:custDataLst>
            </p:nvPr>
          </p:nvSpPr>
          <p:spPr>
            <a:xfrm>
              <a:off x="6801445" y="637299"/>
              <a:ext cx="71295" cy="406750"/>
            </a:xfrm>
            <a:custGeom>
              <a:avLst/>
              <a:gdLst/>
              <a:ahLst/>
              <a:cxnLst/>
              <a:rect l="0" t="0" r="0" b="0"/>
              <a:pathLst>
                <a:path w="71295" h="406750">
                  <a:moveTo>
                    <a:pt x="0" y="59217"/>
                  </a:moveTo>
                  <a:lnTo>
                    <a:pt x="0" y="59217"/>
                  </a:lnTo>
                  <a:lnTo>
                    <a:pt x="0" y="21403"/>
                  </a:lnTo>
                  <a:lnTo>
                    <a:pt x="0" y="0"/>
                  </a:lnTo>
                  <a:lnTo>
                    <a:pt x="0" y="2471"/>
                  </a:lnTo>
                  <a:lnTo>
                    <a:pt x="7068" y="27294"/>
                  </a:lnTo>
                  <a:lnTo>
                    <a:pt x="10087" y="52967"/>
                  </a:lnTo>
                  <a:lnTo>
                    <a:pt x="13670" y="77870"/>
                  </a:lnTo>
                  <a:lnTo>
                    <a:pt x="18043" y="107371"/>
                  </a:lnTo>
                  <a:lnTo>
                    <a:pt x="21951" y="131999"/>
                  </a:lnTo>
                  <a:lnTo>
                    <a:pt x="28939" y="172593"/>
                  </a:lnTo>
                  <a:lnTo>
                    <a:pt x="35351" y="207171"/>
                  </a:lnTo>
                  <a:lnTo>
                    <a:pt x="40516" y="239076"/>
                  </a:lnTo>
                  <a:lnTo>
                    <a:pt x="44417" y="282944"/>
                  </a:lnTo>
                  <a:lnTo>
                    <a:pt x="51475" y="325439"/>
                  </a:lnTo>
                  <a:lnTo>
                    <a:pt x="57903" y="362497"/>
                  </a:lnTo>
                  <a:lnTo>
                    <a:pt x="71294" y="406749"/>
                  </a:lnTo>
                  <a:lnTo>
                    <a:pt x="62508" y="3896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4840"/>
            <p:cNvSpPr/>
            <p:nvPr>
              <p:custDataLst>
                <p:tags r:id="rId57"/>
              </p:custDataLst>
            </p:nvPr>
          </p:nvSpPr>
          <p:spPr>
            <a:xfrm>
              <a:off x="6810590" y="589359"/>
              <a:ext cx="329443" cy="446486"/>
            </a:xfrm>
            <a:custGeom>
              <a:avLst/>
              <a:gdLst/>
              <a:ahLst/>
              <a:cxnLst/>
              <a:rect l="0" t="0" r="0" b="0"/>
              <a:pathLst>
                <a:path w="329443" h="446486">
                  <a:moveTo>
                    <a:pt x="223027" y="0"/>
                  </a:moveTo>
                  <a:lnTo>
                    <a:pt x="223027" y="0"/>
                  </a:lnTo>
                  <a:lnTo>
                    <a:pt x="194585" y="37924"/>
                  </a:lnTo>
                  <a:lnTo>
                    <a:pt x="162675" y="75729"/>
                  </a:lnTo>
                  <a:lnTo>
                    <a:pt x="134369" y="110523"/>
                  </a:lnTo>
                  <a:lnTo>
                    <a:pt x="92001" y="149714"/>
                  </a:lnTo>
                  <a:lnTo>
                    <a:pt x="53940" y="177593"/>
                  </a:lnTo>
                  <a:lnTo>
                    <a:pt x="12195" y="211579"/>
                  </a:lnTo>
                  <a:lnTo>
                    <a:pt x="0" y="223040"/>
                  </a:lnTo>
                  <a:lnTo>
                    <a:pt x="21215" y="229339"/>
                  </a:lnTo>
                  <a:lnTo>
                    <a:pt x="59360" y="234259"/>
                  </a:lnTo>
                  <a:lnTo>
                    <a:pt x="102434" y="241720"/>
                  </a:lnTo>
                  <a:lnTo>
                    <a:pt x="134704" y="248322"/>
                  </a:lnTo>
                  <a:lnTo>
                    <a:pt x="165583" y="257871"/>
                  </a:lnTo>
                  <a:lnTo>
                    <a:pt x="195842" y="268729"/>
                  </a:lnTo>
                  <a:lnTo>
                    <a:pt x="238123" y="285999"/>
                  </a:lnTo>
                  <a:lnTo>
                    <a:pt x="273141" y="306329"/>
                  </a:lnTo>
                  <a:lnTo>
                    <a:pt x="291933" y="323670"/>
                  </a:lnTo>
                  <a:lnTo>
                    <a:pt x="317520" y="364494"/>
                  </a:lnTo>
                  <a:lnTo>
                    <a:pt x="326432" y="389780"/>
                  </a:lnTo>
                  <a:lnTo>
                    <a:pt x="329442" y="416102"/>
                  </a:lnTo>
                  <a:lnTo>
                    <a:pt x="321254" y="4464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4841"/>
            <p:cNvSpPr/>
            <p:nvPr>
              <p:custDataLst>
                <p:tags r:id="rId58"/>
              </p:custDataLst>
            </p:nvPr>
          </p:nvSpPr>
          <p:spPr>
            <a:xfrm>
              <a:off x="7649766" y="1205508"/>
              <a:ext cx="116087" cy="439949"/>
            </a:xfrm>
            <a:custGeom>
              <a:avLst/>
              <a:gdLst/>
              <a:ahLst/>
              <a:cxnLst/>
              <a:rect l="0" t="0" r="0" b="0"/>
              <a:pathLst>
                <a:path w="116087" h="439949">
                  <a:moveTo>
                    <a:pt x="0" y="0"/>
                  </a:moveTo>
                  <a:lnTo>
                    <a:pt x="0" y="0"/>
                  </a:lnTo>
                  <a:lnTo>
                    <a:pt x="14220" y="42664"/>
                  </a:lnTo>
                  <a:lnTo>
                    <a:pt x="23849" y="79485"/>
                  </a:lnTo>
                  <a:lnTo>
                    <a:pt x="31436" y="115694"/>
                  </a:lnTo>
                  <a:lnTo>
                    <a:pt x="38114" y="151630"/>
                  </a:lnTo>
                  <a:lnTo>
                    <a:pt x="44390" y="190092"/>
                  </a:lnTo>
                  <a:lnTo>
                    <a:pt x="50486" y="230337"/>
                  </a:lnTo>
                  <a:lnTo>
                    <a:pt x="56503" y="271374"/>
                  </a:lnTo>
                  <a:lnTo>
                    <a:pt x="62485" y="310118"/>
                  </a:lnTo>
                  <a:lnTo>
                    <a:pt x="68450" y="345198"/>
                  </a:lnTo>
                  <a:lnTo>
                    <a:pt x="76395" y="386267"/>
                  </a:lnTo>
                  <a:lnTo>
                    <a:pt x="78602" y="407815"/>
                  </a:lnTo>
                  <a:lnTo>
                    <a:pt x="87520" y="427313"/>
                  </a:lnTo>
                  <a:lnTo>
                    <a:pt x="94065" y="436680"/>
                  </a:lnTo>
                  <a:lnTo>
                    <a:pt x="99421" y="439948"/>
                  </a:lnTo>
                  <a:lnTo>
                    <a:pt x="103983" y="439150"/>
                  </a:lnTo>
                  <a:lnTo>
                    <a:pt x="116086"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4842"/>
            <p:cNvSpPr/>
            <p:nvPr>
              <p:custDataLst>
                <p:tags r:id="rId59"/>
              </p:custDataLst>
            </p:nvPr>
          </p:nvSpPr>
          <p:spPr>
            <a:xfrm>
              <a:off x="7828359" y="1178719"/>
              <a:ext cx="142307" cy="473274"/>
            </a:xfrm>
            <a:custGeom>
              <a:avLst/>
              <a:gdLst/>
              <a:ahLst/>
              <a:cxnLst/>
              <a:rect l="0" t="0" r="0" b="0"/>
              <a:pathLst>
                <a:path w="142307" h="473274">
                  <a:moveTo>
                    <a:pt x="0" y="0"/>
                  </a:moveTo>
                  <a:lnTo>
                    <a:pt x="0" y="0"/>
                  </a:lnTo>
                  <a:lnTo>
                    <a:pt x="0" y="37923"/>
                  </a:lnTo>
                  <a:lnTo>
                    <a:pt x="5292" y="69771"/>
                  </a:lnTo>
                  <a:lnTo>
                    <a:pt x="14258" y="101455"/>
                  </a:lnTo>
                  <a:lnTo>
                    <a:pt x="24858" y="135380"/>
                  </a:lnTo>
                  <a:lnTo>
                    <a:pt x="36183" y="170301"/>
                  </a:lnTo>
                  <a:lnTo>
                    <a:pt x="47832" y="205666"/>
                  </a:lnTo>
                  <a:lnTo>
                    <a:pt x="59623" y="241227"/>
                  </a:lnTo>
                  <a:lnTo>
                    <a:pt x="71478" y="274230"/>
                  </a:lnTo>
                  <a:lnTo>
                    <a:pt x="89310" y="318055"/>
                  </a:lnTo>
                  <a:lnTo>
                    <a:pt x="107160" y="356176"/>
                  </a:lnTo>
                  <a:lnTo>
                    <a:pt x="126229" y="399872"/>
                  </a:lnTo>
                  <a:lnTo>
                    <a:pt x="139998" y="436512"/>
                  </a:lnTo>
                  <a:lnTo>
                    <a:pt x="142306" y="461161"/>
                  </a:lnTo>
                  <a:lnTo>
                    <a:pt x="141504" y="465198"/>
                  </a:lnTo>
                  <a:lnTo>
                    <a:pt x="139976" y="467890"/>
                  </a:lnTo>
                  <a:lnTo>
                    <a:pt x="133946" y="4732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4843"/>
            <p:cNvSpPr/>
            <p:nvPr>
              <p:custDataLst>
                <p:tags r:id="rId60"/>
              </p:custDataLst>
            </p:nvPr>
          </p:nvSpPr>
          <p:spPr>
            <a:xfrm>
              <a:off x="7649766" y="1366242"/>
              <a:ext cx="330399" cy="44650"/>
            </a:xfrm>
            <a:custGeom>
              <a:avLst/>
              <a:gdLst/>
              <a:ahLst/>
              <a:cxnLst/>
              <a:rect l="0" t="0" r="0" b="0"/>
              <a:pathLst>
                <a:path w="330399" h="44650">
                  <a:moveTo>
                    <a:pt x="0" y="44649"/>
                  </a:moveTo>
                  <a:lnTo>
                    <a:pt x="0" y="44649"/>
                  </a:lnTo>
                  <a:lnTo>
                    <a:pt x="41782" y="37520"/>
                  </a:lnTo>
                  <a:lnTo>
                    <a:pt x="86242" y="29417"/>
                  </a:lnTo>
                  <a:lnTo>
                    <a:pt x="122996" y="23658"/>
                  </a:lnTo>
                  <a:lnTo>
                    <a:pt x="165128" y="17791"/>
                  </a:lnTo>
                  <a:lnTo>
                    <a:pt x="208328" y="11876"/>
                  </a:lnTo>
                  <a:lnTo>
                    <a:pt x="247371" y="5940"/>
                  </a:lnTo>
                  <a:lnTo>
                    <a:pt x="281922" y="2640"/>
                  </a:lnTo>
                  <a:lnTo>
                    <a:pt x="33039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4844"/>
            <p:cNvSpPr/>
            <p:nvPr>
              <p:custDataLst>
                <p:tags r:id="rId61"/>
              </p:custDataLst>
            </p:nvPr>
          </p:nvSpPr>
          <p:spPr>
            <a:xfrm>
              <a:off x="8355211" y="1937742"/>
              <a:ext cx="89298" cy="366118"/>
            </a:xfrm>
            <a:custGeom>
              <a:avLst/>
              <a:gdLst/>
              <a:ahLst/>
              <a:cxnLst/>
              <a:rect l="0" t="0" r="0" b="0"/>
              <a:pathLst>
                <a:path w="89298" h="366118">
                  <a:moveTo>
                    <a:pt x="0" y="0"/>
                  </a:moveTo>
                  <a:lnTo>
                    <a:pt x="0" y="0"/>
                  </a:lnTo>
                  <a:lnTo>
                    <a:pt x="9481" y="37924"/>
                  </a:lnTo>
                  <a:lnTo>
                    <a:pt x="20117" y="80469"/>
                  </a:lnTo>
                  <a:lnTo>
                    <a:pt x="29116" y="111171"/>
                  </a:lnTo>
                  <a:lnTo>
                    <a:pt x="37745" y="142675"/>
                  </a:lnTo>
                  <a:lnTo>
                    <a:pt x="43595" y="183716"/>
                  </a:lnTo>
                  <a:lnTo>
                    <a:pt x="53156" y="226855"/>
                  </a:lnTo>
                  <a:lnTo>
                    <a:pt x="66288" y="256267"/>
                  </a:lnTo>
                  <a:lnTo>
                    <a:pt x="79402" y="299105"/>
                  </a:lnTo>
                  <a:lnTo>
                    <a:pt x="88867" y="340303"/>
                  </a:lnTo>
                  <a:lnTo>
                    <a:pt x="89297"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4845"/>
            <p:cNvSpPr/>
            <p:nvPr>
              <p:custDataLst>
                <p:tags r:id="rId62"/>
              </p:custDataLst>
            </p:nvPr>
          </p:nvSpPr>
          <p:spPr>
            <a:xfrm>
              <a:off x="8292703" y="1882494"/>
              <a:ext cx="342355" cy="427683"/>
            </a:xfrm>
            <a:custGeom>
              <a:avLst/>
              <a:gdLst/>
              <a:ahLst/>
              <a:cxnLst/>
              <a:rect l="0" t="0" r="0" b="0"/>
              <a:pathLst>
                <a:path w="342355" h="427683">
                  <a:moveTo>
                    <a:pt x="0" y="28459"/>
                  </a:moveTo>
                  <a:lnTo>
                    <a:pt x="0" y="28459"/>
                  </a:lnTo>
                  <a:lnTo>
                    <a:pt x="42664" y="14238"/>
                  </a:lnTo>
                  <a:lnTo>
                    <a:pt x="82131" y="4610"/>
                  </a:lnTo>
                  <a:lnTo>
                    <a:pt x="122823" y="0"/>
                  </a:lnTo>
                  <a:lnTo>
                    <a:pt x="164059" y="4566"/>
                  </a:lnTo>
                  <a:lnTo>
                    <a:pt x="202892" y="13210"/>
                  </a:lnTo>
                  <a:lnTo>
                    <a:pt x="239003" y="25650"/>
                  </a:lnTo>
                  <a:lnTo>
                    <a:pt x="271588" y="44409"/>
                  </a:lnTo>
                  <a:lnTo>
                    <a:pt x="308343" y="77282"/>
                  </a:lnTo>
                  <a:lnTo>
                    <a:pt x="328604" y="112158"/>
                  </a:lnTo>
                  <a:lnTo>
                    <a:pt x="337208" y="141065"/>
                  </a:lnTo>
                  <a:lnTo>
                    <a:pt x="342354" y="172764"/>
                  </a:lnTo>
                  <a:lnTo>
                    <a:pt x="341334" y="203389"/>
                  </a:lnTo>
                  <a:lnTo>
                    <a:pt x="337574" y="236182"/>
                  </a:lnTo>
                  <a:lnTo>
                    <a:pt x="330611" y="269609"/>
                  </a:lnTo>
                  <a:lnTo>
                    <a:pt x="317595" y="301001"/>
                  </a:lnTo>
                  <a:lnTo>
                    <a:pt x="293533" y="341825"/>
                  </a:lnTo>
                  <a:lnTo>
                    <a:pt x="272291" y="379057"/>
                  </a:lnTo>
                  <a:lnTo>
                    <a:pt x="248689" y="405743"/>
                  </a:lnTo>
                  <a:lnTo>
                    <a:pt x="222845" y="421477"/>
                  </a:lnTo>
                  <a:lnTo>
                    <a:pt x="201075" y="427682"/>
                  </a:lnTo>
                  <a:lnTo>
                    <a:pt x="188255" y="426488"/>
                  </a:lnTo>
                  <a:lnTo>
                    <a:pt x="169664" y="4213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4846"/>
            <p:cNvSpPr/>
            <p:nvPr>
              <p:custDataLst>
                <p:tags r:id="rId63"/>
              </p:custDataLst>
            </p:nvPr>
          </p:nvSpPr>
          <p:spPr>
            <a:xfrm>
              <a:off x="9278693" y="2544961"/>
              <a:ext cx="262643" cy="346159"/>
            </a:xfrm>
            <a:custGeom>
              <a:avLst/>
              <a:gdLst/>
              <a:ahLst/>
              <a:cxnLst/>
              <a:rect l="0" t="0" r="0" b="0"/>
              <a:pathLst>
                <a:path w="262643" h="346159">
                  <a:moveTo>
                    <a:pt x="23065" y="17859"/>
                  </a:moveTo>
                  <a:lnTo>
                    <a:pt x="23065" y="17859"/>
                  </a:lnTo>
                  <a:lnTo>
                    <a:pt x="8844" y="51043"/>
                  </a:lnTo>
                  <a:lnTo>
                    <a:pt x="0" y="90640"/>
                  </a:lnTo>
                  <a:lnTo>
                    <a:pt x="2120" y="127508"/>
                  </a:lnTo>
                  <a:lnTo>
                    <a:pt x="9032" y="163567"/>
                  </a:lnTo>
                  <a:lnTo>
                    <a:pt x="22104" y="204128"/>
                  </a:lnTo>
                  <a:lnTo>
                    <a:pt x="43285" y="247565"/>
                  </a:lnTo>
                  <a:lnTo>
                    <a:pt x="68412" y="282373"/>
                  </a:lnTo>
                  <a:lnTo>
                    <a:pt x="109708" y="318817"/>
                  </a:lnTo>
                  <a:lnTo>
                    <a:pt x="150203" y="337628"/>
                  </a:lnTo>
                  <a:lnTo>
                    <a:pt x="191384" y="346158"/>
                  </a:lnTo>
                  <a:lnTo>
                    <a:pt x="214379" y="342895"/>
                  </a:lnTo>
                  <a:lnTo>
                    <a:pt x="244382" y="327212"/>
                  </a:lnTo>
                  <a:lnTo>
                    <a:pt x="248001" y="322321"/>
                  </a:lnTo>
                  <a:lnTo>
                    <a:pt x="259024" y="284686"/>
                  </a:lnTo>
                  <a:lnTo>
                    <a:pt x="262642" y="244424"/>
                  </a:lnTo>
                  <a:lnTo>
                    <a:pt x="260843" y="214466"/>
                  </a:lnTo>
                  <a:lnTo>
                    <a:pt x="256736" y="182631"/>
                  </a:lnTo>
                  <a:lnTo>
                    <a:pt x="251604" y="145331"/>
                  </a:lnTo>
                  <a:lnTo>
                    <a:pt x="246016" y="113539"/>
                  </a:lnTo>
                  <a:lnTo>
                    <a:pt x="237291" y="75974"/>
                  </a:lnTo>
                  <a:lnTo>
                    <a:pt x="223475" y="34516"/>
                  </a:lnTo>
                  <a:lnTo>
                    <a:pt x="21951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4847"/>
            <p:cNvSpPr/>
            <p:nvPr>
              <p:custDataLst>
                <p:tags r:id="rId64"/>
              </p:custDataLst>
            </p:nvPr>
          </p:nvSpPr>
          <p:spPr>
            <a:xfrm>
              <a:off x="10150078" y="3107531"/>
              <a:ext cx="125017" cy="392908"/>
            </a:xfrm>
            <a:custGeom>
              <a:avLst/>
              <a:gdLst/>
              <a:ahLst/>
              <a:cxnLst/>
              <a:rect l="0" t="0" r="0" b="0"/>
              <a:pathLst>
                <a:path w="125017" h="392908">
                  <a:moveTo>
                    <a:pt x="0" y="0"/>
                  </a:moveTo>
                  <a:lnTo>
                    <a:pt x="0" y="0"/>
                  </a:lnTo>
                  <a:lnTo>
                    <a:pt x="5291" y="34396"/>
                  </a:lnTo>
                  <a:lnTo>
                    <a:pt x="9481" y="61626"/>
                  </a:lnTo>
                  <a:lnTo>
                    <a:pt x="16780" y="105111"/>
                  </a:lnTo>
                  <a:lnTo>
                    <a:pt x="24326" y="140974"/>
                  </a:lnTo>
                  <a:lnTo>
                    <a:pt x="34293" y="173449"/>
                  </a:lnTo>
                  <a:lnTo>
                    <a:pt x="42692" y="204420"/>
                  </a:lnTo>
                  <a:lnTo>
                    <a:pt x="49732" y="234720"/>
                  </a:lnTo>
                  <a:lnTo>
                    <a:pt x="60266" y="277686"/>
                  </a:lnTo>
                  <a:lnTo>
                    <a:pt x="74521" y="311142"/>
                  </a:lnTo>
                  <a:lnTo>
                    <a:pt x="91376" y="352208"/>
                  </a:lnTo>
                  <a:lnTo>
                    <a:pt x="125016" y="3929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4848"/>
            <p:cNvSpPr/>
            <p:nvPr>
              <p:custDataLst>
                <p:tags r:id="rId65"/>
              </p:custDataLst>
            </p:nvPr>
          </p:nvSpPr>
          <p:spPr>
            <a:xfrm>
              <a:off x="10115135" y="3139615"/>
              <a:ext cx="326551" cy="450120"/>
            </a:xfrm>
            <a:custGeom>
              <a:avLst/>
              <a:gdLst/>
              <a:ahLst/>
              <a:cxnLst/>
              <a:rect l="0" t="0" r="0" b="0"/>
              <a:pathLst>
                <a:path w="326551" h="450120">
                  <a:moveTo>
                    <a:pt x="26013" y="66143"/>
                  </a:moveTo>
                  <a:lnTo>
                    <a:pt x="26013" y="66143"/>
                  </a:lnTo>
                  <a:lnTo>
                    <a:pt x="2458" y="35459"/>
                  </a:lnTo>
                  <a:lnTo>
                    <a:pt x="389" y="30804"/>
                  </a:lnTo>
                  <a:lnTo>
                    <a:pt x="0" y="27701"/>
                  </a:lnTo>
                  <a:lnTo>
                    <a:pt x="2215" y="21607"/>
                  </a:lnTo>
                  <a:lnTo>
                    <a:pt x="4195" y="18593"/>
                  </a:lnTo>
                  <a:lnTo>
                    <a:pt x="21202" y="9611"/>
                  </a:lnTo>
                  <a:lnTo>
                    <a:pt x="54574" y="665"/>
                  </a:lnTo>
                  <a:lnTo>
                    <a:pt x="84348" y="0"/>
                  </a:lnTo>
                  <a:lnTo>
                    <a:pt x="119409" y="4004"/>
                  </a:lnTo>
                  <a:lnTo>
                    <a:pt x="161449" y="12398"/>
                  </a:lnTo>
                  <a:lnTo>
                    <a:pt x="201302" y="25389"/>
                  </a:lnTo>
                  <a:lnTo>
                    <a:pt x="236873" y="42077"/>
                  </a:lnTo>
                  <a:lnTo>
                    <a:pt x="278219" y="73785"/>
                  </a:lnTo>
                  <a:lnTo>
                    <a:pt x="307778" y="109307"/>
                  </a:lnTo>
                  <a:lnTo>
                    <a:pt x="325014" y="152023"/>
                  </a:lnTo>
                  <a:lnTo>
                    <a:pt x="326550" y="156138"/>
                  </a:lnTo>
                  <a:lnTo>
                    <a:pt x="315027" y="200399"/>
                  </a:lnTo>
                  <a:lnTo>
                    <a:pt x="305010" y="233037"/>
                  </a:lnTo>
                  <a:lnTo>
                    <a:pt x="295355" y="258765"/>
                  </a:lnTo>
                  <a:lnTo>
                    <a:pt x="276689" y="297935"/>
                  </a:lnTo>
                  <a:lnTo>
                    <a:pt x="263669" y="323338"/>
                  </a:lnTo>
                  <a:lnTo>
                    <a:pt x="228872" y="361029"/>
                  </a:lnTo>
                  <a:lnTo>
                    <a:pt x="202925" y="387750"/>
                  </a:lnTo>
                  <a:lnTo>
                    <a:pt x="171146" y="430096"/>
                  </a:lnTo>
                  <a:lnTo>
                    <a:pt x="167577" y="441220"/>
                  </a:lnTo>
                  <a:lnTo>
                    <a:pt x="168888" y="4501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4849"/>
            <p:cNvSpPr/>
            <p:nvPr>
              <p:custDataLst>
                <p:tags r:id="rId66"/>
              </p:custDataLst>
            </p:nvPr>
          </p:nvSpPr>
          <p:spPr>
            <a:xfrm>
              <a:off x="11014079" y="3731127"/>
              <a:ext cx="341508" cy="375911"/>
            </a:xfrm>
            <a:custGeom>
              <a:avLst/>
              <a:gdLst/>
              <a:ahLst/>
              <a:cxnLst/>
              <a:rect l="0" t="0" r="0" b="0"/>
              <a:pathLst>
                <a:path w="341508" h="375911">
                  <a:moveTo>
                    <a:pt x="136124" y="46131"/>
                  </a:moveTo>
                  <a:lnTo>
                    <a:pt x="136124" y="46131"/>
                  </a:lnTo>
                  <a:lnTo>
                    <a:pt x="136124" y="17688"/>
                  </a:lnTo>
                  <a:lnTo>
                    <a:pt x="127194" y="9309"/>
                  </a:lnTo>
                  <a:lnTo>
                    <a:pt x="93460" y="0"/>
                  </a:lnTo>
                  <a:lnTo>
                    <a:pt x="64577" y="1154"/>
                  </a:lnTo>
                  <a:lnTo>
                    <a:pt x="42809" y="9274"/>
                  </a:lnTo>
                  <a:lnTo>
                    <a:pt x="26522" y="22805"/>
                  </a:lnTo>
                  <a:lnTo>
                    <a:pt x="10935" y="51897"/>
                  </a:lnTo>
                  <a:lnTo>
                    <a:pt x="32" y="85653"/>
                  </a:lnTo>
                  <a:lnTo>
                    <a:pt x="0" y="125530"/>
                  </a:lnTo>
                  <a:lnTo>
                    <a:pt x="11014" y="164024"/>
                  </a:lnTo>
                  <a:lnTo>
                    <a:pt x="36326" y="205306"/>
                  </a:lnTo>
                  <a:lnTo>
                    <a:pt x="68962" y="244217"/>
                  </a:lnTo>
                  <a:lnTo>
                    <a:pt x="108507" y="280881"/>
                  </a:lnTo>
                  <a:lnTo>
                    <a:pt x="151643" y="312139"/>
                  </a:lnTo>
                  <a:lnTo>
                    <a:pt x="191104" y="340253"/>
                  </a:lnTo>
                  <a:lnTo>
                    <a:pt x="227930" y="357953"/>
                  </a:lnTo>
                  <a:lnTo>
                    <a:pt x="268801" y="371831"/>
                  </a:lnTo>
                  <a:lnTo>
                    <a:pt x="309810" y="375910"/>
                  </a:lnTo>
                  <a:lnTo>
                    <a:pt x="329029" y="371606"/>
                  </a:lnTo>
                  <a:lnTo>
                    <a:pt x="333188" y="369278"/>
                  </a:lnTo>
                  <a:lnTo>
                    <a:pt x="335961" y="366734"/>
                  </a:lnTo>
                  <a:lnTo>
                    <a:pt x="341507" y="3586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4850"/>
            <p:cNvSpPr/>
            <p:nvPr>
              <p:custDataLst>
                <p:tags r:id="rId67"/>
              </p:custDataLst>
            </p:nvPr>
          </p:nvSpPr>
          <p:spPr>
            <a:xfrm>
              <a:off x="11682113" y="4420195"/>
              <a:ext cx="334271" cy="482204"/>
            </a:xfrm>
            <a:custGeom>
              <a:avLst/>
              <a:gdLst/>
              <a:ahLst/>
              <a:cxnLst/>
              <a:rect l="0" t="0" r="0" b="0"/>
              <a:pathLst>
                <a:path w="334271" h="482204">
                  <a:moveTo>
                    <a:pt x="3871" y="0"/>
                  </a:moveTo>
                  <a:lnTo>
                    <a:pt x="3871" y="0"/>
                  </a:lnTo>
                  <a:lnTo>
                    <a:pt x="10008" y="40790"/>
                  </a:lnTo>
                  <a:lnTo>
                    <a:pt x="11973" y="77130"/>
                  </a:lnTo>
                  <a:lnTo>
                    <a:pt x="12556" y="114024"/>
                  </a:lnTo>
                  <a:lnTo>
                    <a:pt x="12728" y="155935"/>
                  </a:lnTo>
                  <a:lnTo>
                    <a:pt x="11787" y="198780"/>
                  </a:lnTo>
                  <a:lnTo>
                    <a:pt x="8051" y="224607"/>
                  </a:lnTo>
                  <a:lnTo>
                    <a:pt x="5665" y="245980"/>
                  </a:lnTo>
                  <a:lnTo>
                    <a:pt x="3083" y="273127"/>
                  </a:lnTo>
                  <a:lnTo>
                    <a:pt x="369" y="304124"/>
                  </a:lnTo>
                  <a:lnTo>
                    <a:pt x="0" y="341210"/>
                  </a:lnTo>
                  <a:lnTo>
                    <a:pt x="3645" y="373067"/>
                  </a:lnTo>
                  <a:lnTo>
                    <a:pt x="4819" y="360398"/>
                  </a:lnTo>
                  <a:lnTo>
                    <a:pt x="10930" y="333495"/>
                  </a:lnTo>
                  <a:lnTo>
                    <a:pt x="12431" y="290551"/>
                  </a:lnTo>
                  <a:lnTo>
                    <a:pt x="12692" y="246162"/>
                  </a:lnTo>
                  <a:lnTo>
                    <a:pt x="15399" y="215239"/>
                  </a:lnTo>
                  <a:lnTo>
                    <a:pt x="17924" y="183967"/>
                  </a:lnTo>
                  <a:lnTo>
                    <a:pt x="15739" y="150224"/>
                  </a:lnTo>
                  <a:lnTo>
                    <a:pt x="16753" y="118030"/>
                  </a:lnTo>
                  <a:lnTo>
                    <a:pt x="20256" y="77305"/>
                  </a:lnTo>
                  <a:lnTo>
                    <a:pt x="21439" y="36878"/>
                  </a:lnTo>
                  <a:lnTo>
                    <a:pt x="21705" y="19529"/>
                  </a:lnTo>
                  <a:lnTo>
                    <a:pt x="22705" y="18973"/>
                  </a:lnTo>
                  <a:lnTo>
                    <a:pt x="26464" y="18354"/>
                  </a:lnTo>
                  <a:lnTo>
                    <a:pt x="28854" y="20174"/>
                  </a:lnTo>
                  <a:lnTo>
                    <a:pt x="34158" y="27487"/>
                  </a:lnTo>
                  <a:lnTo>
                    <a:pt x="48588" y="66421"/>
                  </a:lnTo>
                  <a:lnTo>
                    <a:pt x="60440" y="106166"/>
                  </a:lnTo>
                  <a:lnTo>
                    <a:pt x="73328" y="148816"/>
                  </a:lnTo>
                  <a:lnTo>
                    <a:pt x="94905" y="191320"/>
                  </a:lnTo>
                  <a:lnTo>
                    <a:pt x="109448" y="210697"/>
                  </a:lnTo>
                  <a:lnTo>
                    <a:pt x="126324" y="224266"/>
                  </a:lnTo>
                  <a:lnTo>
                    <a:pt x="139151" y="229830"/>
                  </a:lnTo>
                  <a:lnTo>
                    <a:pt x="149237" y="231478"/>
                  </a:lnTo>
                  <a:lnTo>
                    <a:pt x="152375" y="229725"/>
                  </a:lnTo>
                  <a:lnTo>
                    <a:pt x="161533" y="217777"/>
                  </a:lnTo>
                  <a:lnTo>
                    <a:pt x="180472" y="176207"/>
                  </a:lnTo>
                  <a:lnTo>
                    <a:pt x="194553" y="143271"/>
                  </a:lnTo>
                  <a:lnTo>
                    <a:pt x="205450" y="102533"/>
                  </a:lnTo>
                  <a:lnTo>
                    <a:pt x="213970" y="60036"/>
                  </a:lnTo>
                  <a:lnTo>
                    <a:pt x="217629" y="16444"/>
                  </a:lnTo>
                  <a:lnTo>
                    <a:pt x="218135" y="9590"/>
                  </a:lnTo>
                  <a:lnTo>
                    <a:pt x="213438" y="51015"/>
                  </a:lnTo>
                  <a:lnTo>
                    <a:pt x="210494" y="84348"/>
                  </a:lnTo>
                  <a:lnTo>
                    <a:pt x="214362" y="128841"/>
                  </a:lnTo>
                  <a:lnTo>
                    <a:pt x="221777" y="162435"/>
                  </a:lnTo>
                  <a:lnTo>
                    <a:pt x="231687" y="198201"/>
                  </a:lnTo>
                  <a:lnTo>
                    <a:pt x="242706" y="237248"/>
                  </a:lnTo>
                  <a:lnTo>
                    <a:pt x="256864" y="277754"/>
                  </a:lnTo>
                  <a:lnTo>
                    <a:pt x="273078" y="318907"/>
                  </a:lnTo>
                  <a:lnTo>
                    <a:pt x="290206" y="360349"/>
                  </a:lnTo>
                  <a:lnTo>
                    <a:pt x="305093" y="396626"/>
                  </a:lnTo>
                  <a:lnTo>
                    <a:pt x="317334" y="428294"/>
                  </a:lnTo>
                  <a:lnTo>
                    <a:pt x="334270" y="4822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8" name="SMARTInkShape-Group1895"/>
          <p:cNvGrpSpPr/>
          <p:nvPr/>
        </p:nvGrpSpPr>
        <p:grpSpPr>
          <a:xfrm>
            <a:off x="7149703" y="616148"/>
            <a:ext cx="548620" cy="348259"/>
            <a:chOff x="7149703" y="616148"/>
            <a:chExt cx="548620" cy="348259"/>
          </a:xfrm>
        </p:grpSpPr>
        <p:sp>
          <p:nvSpPr>
            <p:cNvPr id="294" name="SMARTInkShape-4851"/>
            <p:cNvSpPr/>
            <p:nvPr>
              <p:custDataLst>
                <p:tags r:id="rId51"/>
              </p:custDataLst>
            </p:nvPr>
          </p:nvSpPr>
          <p:spPr>
            <a:xfrm>
              <a:off x="7203281" y="767953"/>
              <a:ext cx="17861" cy="196454"/>
            </a:xfrm>
            <a:custGeom>
              <a:avLst/>
              <a:gdLst/>
              <a:ahLst/>
              <a:cxnLst/>
              <a:rect l="0" t="0" r="0" b="0"/>
              <a:pathLst>
                <a:path w="17861" h="196454">
                  <a:moveTo>
                    <a:pt x="0" y="0"/>
                  </a:moveTo>
                  <a:lnTo>
                    <a:pt x="0" y="0"/>
                  </a:lnTo>
                  <a:lnTo>
                    <a:pt x="4741" y="33183"/>
                  </a:lnTo>
                  <a:lnTo>
                    <a:pt x="7689" y="72781"/>
                  </a:lnTo>
                  <a:lnTo>
                    <a:pt x="8685" y="113595"/>
                  </a:lnTo>
                  <a:lnTo>
                    <a:pt x="9849" y="135302"/>
                  </a:lnTo>
                  <a:lnTo>
                    <a:pt x="17489" y="179743"/>
                  </a:lnTo>
                  <a:lnTo>
                    <a:pt x="17860"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4852"/>
            <p:cNvSpPr/>
            <p:nvPr>
              <p:custDataLst>
                <p:tags r:id="rId52"/>
              </p:custDataLst>
            </p:nvPr>
          </p:nvSpPr>
          <p:spPr>
            <a:xfrm>
              <a:off x="7149703" y="687586"/>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4853"/>
            <p:cNvSpPr/>
            <p:nvPr>
              <p:custDataLst>
                <p:tags r:id="rId53"/>
              </p:custDataLst>
            </p:nvPr>
          </p:nvSpPr>
          <p:spPr>
            <a:xfrm>
              <a:off x="7372945" y="616148"/>
              <a:ext cx="62509" cy="321470"/>
            </a:xfrm>
            <a:custGeom>
              <a:avLst/>
              <a:gdLst/>
              <a:ahLst/>
              <a:cxnLst/>
              <a:rect l="0" t="0" r="0" b="0"/>
              <a:pathLst>
                <a:path w="62509" h="321470">
                  <a:moveTo>
                    <a:pt x="0" y="0"/>
                  </a:moveTo>
                  <a:lnTo>
                    <a:pt x="0" y="0"/>
                  </a:lnTo>
                  <a:lnTo>
                    <a:pt x="0" y="42665"/>
                  </a:lnTo>
                  <a:lnTo>
                    <a:pt x="4741" y="83418"/>
                  </a:lnTo>
                  <a:lnTo>
                    <a:pt x="9094" y="124847"/>
                  </a:lnTo>
                  <a:lnTo>
                    <a:pt x="16806" y="163551"/>
                  </a:lnTo>
                  <a:lnTo>
                    <a:pt x="25991" y="205643"/>
                  </a:lnTo>
                  <a:lnTo>
                    <a:pt x="34041" y="238241"/>
                  </a:lnTo>
                  <a:lnTo>
                    <a:pt x="47294" y="278681"/>
                  </a:lnTo>
                  <a:lnTo>
                    <a:pt x="55396" y="309355"/>
                  </a:lnTo>
                  <a:lnTo>
                    <a:pt x="62508"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4854"/>
            <p:cNvSpPr/>
            <p:nvPr>
              <p:custDataLst>
                <p:tags r:id="rId54"/>
              </p:custDataLst>
            </p:nvPr>
          </p:nvSpPr>
          <p:spPr>
            <a:xfrm>
              <a:off x="7524750" y="741164"/>
              <a:ext cx="173573" cy="178271"/>
            </a:xfrm>
            <a:custGeom>
              <a:avLst/>
              <a:gdLst/>
              <a:ahLst/>
              <a:cxnLst/>
              <a:rect l="0" t="0" r="0" b="0"/>
              <a:pathLst>
                <a:path w="173573" h="178271">
                  <a:moveTo>
                    <a:pt x="44648" y="0"/>
                  </a:moveTo>
                  <a:lnTo>
                    <a:pt x="44648" y="0"/>
                  </a:lnTo>
                  <a:lnTo>
                    <a:pt x="39908" y="33183"/>
                  </a:lnTo>
                  <a:lnTo>
                    <a:pt x="36960" y="68040"/>
                  </a:lnTo>
                  <a:lnTo>
                    <a:pt x="36956" y="106485"/>
                  </a:lnTo>
                  <a:lnTo>
                    <a:pt x="43440" y="146976"/>
                  </a:lnTo>
                  <a:lnTo>
                    <a:pt x="49403" y="159911"/>
                  </a:lnTo>
                  <a:lnTo>
                    <a:pt x="53771" y="166139"/>
                  </a:lnTo>
                  <a:lnTo>
                    <a:pt x="59660" y="170290"/>
                  </a:lnTo>
                  <a:lnTo>
                    <a:pt x="81177" y="176134"/>
                  </a:lnTo>
                  <a:lnTo>
                    <a:pt x="112824" y="178270"/>
                  </a:lnTo>
                  <a:lnTo>
                    <a:pt x="135624" y="169017"/>
                  </a:lnTo>
                  <a:lnTo>
                    <a:pt x="156491" y="153708"/>
                  </a:lnTo>
                  <a:lnTo>
                    <a:pt x="163810" y="142398"/>
                  </a:lnTo>
                  <a:lnTo>
                    <a:pt x="173248" y="114228"/>
                  </a:lnTo>
                  <a:lnTo>
                    <a:pt x="173572" y="97401"/>
                  </a:lnTo>
                  <a:lnTo>
                    <a:pt x="165695" y="67085"/>
                  </a:lnTo>
                  <a:lnTo>
                    <a:pt x="157463" y="48099"/>
                  </a:lnTo>
                  <a:lnTo>
                    <a:pt x="139260" y="29906"/>
                  </a:lnTo>
                  <a:lnTo>
                    <a:pt x="115015" y="16688"/>
                  </a:lnTo>
                  <a:lnTo>
                    <a:pt x="88979" y="11229"/>
                  </a:lnTo>
                  <a:lnTo>
                    <a:pt x="46386" y="15521"/>
                  </a:lnTo>
                  <a:lnTo>
                    <a:pt x="0"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9" name="SMARTInkShape-4855"/>
          <p:cNvSpPr/>
          <p:nvPr>
            <p:custDataLst>
              <p:tags r:id="rId3"/>
            </p:custDataLst>
          </p:nvPr>
        </p:nvSpPr>
        <p:spPr>
          <a:xfrm>
            <a:off x="3845719" y="3339703"/>
            <a:ext cx="1656180" cy="106776"/>
          </a:xfrm>
          <a:custGeom>
            <a:avLst/>
            <a:gdLst/>
            <a:ahLst/>
            <a:cxnLst/>
            <a:rect l="0" t="0" r="0" b="0"/>
            <a:pathLst>
              <a:path w="1656180" h="106776">
                <a:moveTo>
                  <a:pt x="0" y="0"/>
                </a:moveTo>
                <a:lnTo>
                  <a:pt x="0" y="0"/>
                </a:lnTo>
                <a:lnTo>
                  <a:pt x="26531" y="30684"/>
                </a:lnTo>
                <a:lnTo>
                  <a:pt x="59105" y="47550"/>
                </a:lnTo>
                <a:lnTo>
                  <a:pt x="82005" y="51792"/>
                </a:lnTo>
                <a:lnTo>
                  <a:pt x="112217" y="52388"/>
                </a:lnTo>
                <a:lnTo>
                  <a:pt x="157163" y="52785"/>
                </a:lnTo>
                <a:lnTo>
                  <a:pt x="211931" y="53049"/>
                </a:lnTo>
                <a:lnTo>
                  <a:pt x="258365" y="53226"/>
                </a:lnTo>
                <a:lnTo>
                  <a:pt x="299244" y="53343"/>
                </a:lnTo>
                <a:lnTo>
                  <a:pt x="336418" y="53421"/>
                </a:lnTo>
                <a:lnTo>
                  <a:pt x="372114" y="53474"/>
                </a:lnTo>
                <a:lnTo>
                  <a:pt x="406826" y="53508"/>
                </a:lnTo>
                <a:lnTo>
                  <a:pt x="440881" y="53532"/>
                </a:lnTo>
                <a:lnTo>
                  <a:pt x="476483" y="53547"/>
                </a:lnTo>
                <a:lnTo>
                  <a:pt x="513116" y="53558"/>
                </a:lnTo>
                <a:lnTo>
                  <a:pt x="550437" y="53565"/>
                </a:lnTo>
                <a:lnTo>
                  <a:pt x="589208" y="54561"/>
                </a:lnTo>
                <a:lnTo>
                  <a:pt x="628946" y="56218"/>
                </a:lnTo>
                <a:lnTo>
                  <a:pt x="669328" y="58314"/>
                </a:lnTo>
                <a:lnTo>
                  <a:pt x="709149" y="60705"/>
                </a:lnTo>
                <a:lnTo>
                  <a:pt x="748594" y="63290"/>
                </a:lnTo>
                <a:lnTo>
                  <a:pt x="787789" y="66006"/>
                </a:lnTo>
                <a:lnTo>
                  <a:pt x="826817" y="68809"/>
                </a:lnTo>
                <a:lnTo>
                  <a:pt x="865735" y="71669"/>
                </a:lnTo>
                <a:lnTo>
                  <a:pt x="904579" y="74569"/>
                </a:lnTo>
                <a:lnTo>
                  <a:pt x="943373" y="77494"/>
                </a:lnTo>
                <a:lnTo>
                  <a:pt x="982134" y="80436"/>
                </a:lnTo>
                <a:lnTo>
                  <a:pt x="1020873" y="83390"/>
                </a:lnTo>
                <a:lnTo>
                  <a:pt x="1059597" y="86351"/>
                </a:lnTo>
                <a:lnTo>
                  <a:pt x="1098313" y="89317"/>
                </a:lnTo>
                <a:lnTo>
                  <a:pt x="1137020" y="92287"/>
                </a:lnTo>
                <a:lnTo>
                  <a:pt x="1174732" y="94267"/>
                </a:lnTo>
                <a:lnTo>
                  <a:pt x="1211780" y="95587"/>
                </a:lnTo>
                <a:lnTo>
                  <a:pt x="1248385" y="96467"/>
                </a:lnTo>
                <a:lnTo>
                  <a:pt x="1283702" y="97054"/>
                </a:lnTo>
                <a:lnTo>
                  <a:pt x="1318160" y="97445"/>
                </a:lnTo>
                <a:lnTo>
                  <a:pt x="1352047" y="97705"/>
                </a:lnTo>
                <a:lnTo>
                  <a:pt x="1382575" y="98871"/>
                </a:lnTo>
                <a:lnTo>
                  <a:pt x="1410866" y="100641"/>
                </a:lnTo>
                <a:lnTo>
                  <a:pt x="1437662" y="102813"/>
                </a:lnTo>
                <a:lnTo>
                  <a:pt x="1462472" y="104260"/>
                </a:lnTo>
                <a:lnTo>
                  <a:pt x="1485959" y="105225"/>
                </a:lnTo>
                <a:lnTo>
                  <a:pt x="1528590" y="106298"/>
                </a:lnTo>
                <a:lnTo>
                  <a:pt x="1564073" y="106775"/>
                </a:lnTo>
                <a:lnTo>
                  <a:pt x="1607200" y="102303"/>
                </a:lnTo>
                <a:lnTo>
                  <a:pt x="1641086" y="98040"/>
                </a:lnTo>
                <a:lnTo>
                  <a:pt x="1644721" y="96118"/>
                </a:lnTo>
                <a:lnTo>
                  <a:pt x="1655296" y="85904"/>
                </a:lnTo>
                <a:lnTo>
                  <a:pt x="1656179" y="82074"/>
                </a:lnTo>
                <a:lnTo>
                  <a:pt x="1654514" y="72527"/>
                </a:lnTo>
                <a:lnTo>
                  <a:pt x="1637901" y="28479"/>
                </a:lnTo>
                <a:lnTo>
                  <a:pt x="1634133" y="178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1" name="SMARTInkShape-Group1897"/>
          <p:cNvGrpSpPr/>
          <p:nvPr/>
        </p:nvGrpSpPr>
        <p:grpSpPr>
          <a:xfrm>
            <a:off x="9623227" y="1241227"/>
            <a:ext cx="2517473" cy="1658834"/>
            <a:chOff x="9623227" y="1241227"/>
            <a:chExt cx="2517473" cy="1658834"/>
          </a:xfrm>
        </p:grpSpPr>
        <p:sp>
          <p:nvSpPr>
            <p:cNvPr id="300" name="SMARTInkShape-4856"/>
            <p:cNvSpPr/>
            <p:nvPr>
              <p:custDataLst>
                <p:tags r:id="rId30"/>
              </p:custDataLst>
            </p:nvPr>
          </p:nvSpPr>
          <p:spPr>
            <a:xfrm>
              <a:off x="9623227" y="2546662"/>
              <a:ext cx="232172" cy="248172"/>
            </a:xfrm>
            <a:custGeom>
              <a:avLst/>
              <a:gdLst/>
              <a:ahLst/>
              <a:cxnLst/>
              <a:rect l="0" t="0" r="0" b="0"/>
              <a:pathLst>
                <a:path w="232172" h="248172">
                  <a:moveTo>
                    <a:pt x="0" y="69736"/>
                  </a:moveTo>
                  <a:lnTo>
                    <a:pt x="0" y="69736"/>
                  </a:lnTo>
                  <a:lnTo>
                    <a:pt x="14220" y="102920"/>
                  </a:lnTo>
                  <a:lnTo>
                    <a:pt x="31436" y="140710"/>
                  </a:lnTo>
                  <a:lnTo>
                    <a:pt x="41744" y="167283"/>
                  </a:lnTo>
                  <a:lnTo>
                    <a:pt x="48815" y="191641"/>
                  </a:lnTo>
                  <a:lnTo>
                    <a:pt x="60849" y="222742"/>
                  </a:lnTo>
                  <a:lnTo>
                    <a:pt x="62503" y="248171"/>
                  </a:lnTo>
                  <a:lnTo>
                    <a:pt x="61515" y="224968"/>
                  </a:lnTo>
                  <a:lnTo>
                    <a:pt x="50079" y="185098"/>
                  </a:lnTo>
                  <a:lnTo>
                    <a:pt x="39584" y="143823"/>
                  </a:lnTo>
                  <a:lnTo>
                    <a:pt x="36482" y="103333"/>
                  </a:lnTo>
                  <a:lnTo>
                    <a:pt x="38590" y="69108"/>
                  </a:lnTo>
                  <a:lnTo>
                    <a:pt x="48192" y="31468"/>
                  </a:lnTo>
                  <a:lnTo>
                    <a:pt x="61462" y="11214"/>
                  </a:lnTo>
                  <a:lnTo>
                    <a:pt x="72296" y="4039"/>
                  </a:lnTo>
                  <a:lnTo>
                    <a:pt x="89551" y="0"/>
                  </a:lnTo>
                  <a:lnTo>
                    <a:pt x="101316" y="47"/>
                  </a:lnTo>
                  <a:lnTo>
                    <a:pt x="130984" y="10827"/>
                  </a:lnTo>
                  <a:lnTo>
                    <a:pt x="166689" y="48236"/>
                  </a:lnTo>
                  <a:lnTo>
                    <a:pt x="194718" y="92249"/>
                  </a:lnTo>
                  <a:lnTo>
                    <a:pt x="206962" y="115763"/>
                  </a:lnTo>
                  <a:lnTo>
                    <a:pt x="218407" y="155655"/>
                  </a:lnTo>
                  <a:lnTo>
                    <a:pt x="232171" y="1768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4857"/>
            <p:cNvSpPr/>
            <p:nvPr>
              <p:custDataLst>
                <p:tags r:id="rId31"/>
              </p:custDataLst>
            </p:nvPr>
          </p:nvSpPr>
          <p:spPr>
            <a:xfrm>
              <a:off x="9891117" y="2518172"/>
              <a:ext cx="80368" cy="187524"/>
            </a:xfrm>
            <a:custGeom>
              <a:avLst/>
              <a:gdLst/>
              <a:ahLst/>
              <a:cxnLst/>
              <a:rect l="0" t="0" r="0" b="0"/>
              <a:pathLst>
                <a:path w="80368" h="187524">
                  <a:moveTo>
                    <a:pt x="0" y="0"/>
                  </a:moveTo>
                  <a:lnTo>
                    <a:pt x="0" y="0"/>
                  </a:lnTo>
                  <a:lnTo>
                    <a:pt x="10583" y="31750"/>
                  </a:lnTo>
                  <a:lnTo>
                    <a:pt x="18962" y="56885"/>
                  </a:lnTo>
                  <a:lnTo>
                    <a:pt x="33563" y="92751"/>
                  </a:lnTo>
                  <a:lnTo>
                    <a:pt x="54366" y="135289"/>
                  </a:lnTo>
                  <a:lnTo>
                    <a:pt x="77636" y="177630"/>
                  </a:lnTo>
                  <a:lnTo>
                    <a:pt x="80367"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4858"/>
            <p:cNvSpPr/>
            <p:nvPr>
              <p:custDataLst>
                <p:tags r:id="rId32"/>
              </p:custDataLst>
            </p:nvPr>
          </p:nvSpPr>
          <p:spPr>
            <a:xfrm>
              <a:off x="10007203" y="2294930"/>
              <a:ext cx="142828" cy="383977"/>
            </a:xfrm>
            <a:custGeom>
              <a:avLst/>
              <a:gdLst/>
              <a:ahLst/>
              <a:cxnLst/>
              <a:rect l="0" t="0" r="0" b="0"/>
              <a:pathLst>
                <a:path w="142828" h="383977">
                  <a:moveTo>
                    <a:pt x="0" y="0"/>
                  </a:moveTo>
                  <a:lnTo>
                    <a:pt x="0" y="0"/>
                  </a:lnTo>
                  <a:lnTo>
                    <a:pt x="7938" y="26458"/>
                  </a:lnTo>
                  <a:lnTo>
                    <a:pt x="19402" y="65337"/>
                  </a:lnTo>
                  <a:lnTo>
                    <a:pt x="32428" y="108546"/>
                  </a:lnTo>
                  <a:lnTo>
                    <a:pt x="54104" y="152961"/>
                  </a:lnTo>
                  <a:lnTo>
                    <a:pt x="71593" y="187866"/>
                  </a:lnTo>
                  <a:lnTo>
                    <a:pt x="90540" y="230476"/>
                  </a:lnTo>
                  <a:lnTo>
                    <a:pt x="109975" y="273692"/>
                  </a:lnTo>
                  <a:lnTo>
                    <a:pt x="127580" y="316316"/>
                  </a:lnTo>
                  <a:lnTo>
                    <a:pt x="140175" y="347971"/>
                  </a:lnTo>
                  <a:lnTo>
                    <a:pt x="142827" y="382053"/>
                  </a:lnTo>
                  <a:lnTo>
                    <a:pt x="141852" y="382694"/>
                  </a:lnTo>
                  <a:lnTo>
                    <a:pt x="133945" y="3839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4859"/>
            <p:cNvSpPr/>
            <p:nvPr>
              <p:custDataLst>
                <p:tags r:id="rId33"/>
              </p:custDataLst>
            </p:nvPr>
          </p:nvSpPr>
          <p:spPr>
            <a:xfrm>
              <a:off x="10025063" y="2464594"/>
              <a:ext cx="241102" cy="89298"/>
            </a:xfrm>
            <a:custGeom>
              <a:avLst/>
              <a:gdLst/>
              <a:ahLst/>
              <a:cxnLst/>
              <a:rect l="0" t="0" r="0" b="0"/>
              <a:pathLst>
                <a:path w="241102" h="89298">
                  <a:moveTo>
                    <a:pt x="0" y="89297"/>
                  </a:moveTo>
                  <a:lnTo>
                    <a:pt x="0" y="89297"/>
                  </a:lnTo>
                  <a:lnTo>
                    <a:pt x="42664" y="89297"/>
                  </a:lnTo>
                  <a:lnTo>
                    <a:pt x="76839" y="86651"/>
                  </a:lnTo>
                  <a:lnTo>
                    <a:pt x="121325" y="76937"/>
                  </a:lnTo>
                  <a:lnTo>
                    <a:pt x="159639" y="64137"/>
                  </a:lnTo>
                  <a:lnTo>
                    <a:pt x="182075" y="56286"/>
                  </a:lnTo>
                  <a:lnTo>
                    <a:pt x="219156" y="29338"/>
                  </a:lnTo>
                  <a:lnTo>
                    <a:pt x="2411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4860"/>
            <p:cNvSpPr/>
            <p:nvPr>
              <p:custDataLst>
                <p:tags r:id="rId34"/>
              </p:custDataLst>
            </p:nvPr>
          </p:nvSpPr>
          <p:spPr>
            <a:xfrm>
              <a:off x="9908977" y="2339578"/>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4861"/>
            <p:cNvSpPr/>
            <p:nvPr>
              <p:custDataLst>
                <p:tags r:id="rId35"/>
              </p:custDataLst>
            </p:nvPr>
          </p:nvSpPr>
          <p:spPr>
            <a:xfrm>
              <a:off x="10313922" y="1812727"/>
              <a:ext cx="452306" cy="880031"/>
            </a:xfrm>
            <a:custGeom>
              <a:avLst/>
              <a:gdLst/>
              <a:ahLst/>
              <a:cxnLst/>
              <a:rect l="0" t="0" r="0" b="0"/>
              <a:pathLst>
                <a:path w="452306" h="880031">
                  <a:moveTo>
                    <a:pt x="50469" y="0"/>
                  </a:moveTo>
                  <a:lnTo>
                    <a:pt x="50469" y="0"/>
                  </a:lnTo>
                  <a:lnTo>
                    <a:pt x="36248" y="42664"/>
                  </a:lnTo>
                  <a:lnTo>
                    <a:pt x="26619" y="79485"/>
                  </a:lnTo>
                  <a:lnTo>
                    <a:pt x="18040" y="116686"/>
                  </a:lnTo>
                  <a:lnTo>
                    <a:pt x="7613" y="156371"/>
                  </a:lnTo>
                  <a:lnTo>
                    <a:pt x="1656" y="199805"/>
                  </a:lnTo>
                  <a:lnTo>
                    <a:pt x="69" y="222500"/>
                  </a:lnTo>
                  <a:lnTo>
                    <a:pt x="0" y="245568"/>
                  </a:lnTo>
                  <a:lnTo>
                    <a:pt x="948" y="268884"/>
                  </a:lnTo>
                  <a:lnTo>
                    <a:pt x="2572" y="292365"/>
                  </a:lnTo>
                  <a:lnTo>
                    <a:pt x="11592" y="330839"/>
                  </a:lnTo>
                  <a:lnTo>
                    <a:pt x="25543" y="379310"/>
                  </a:lnTo>
                  <a:lnTo>
                    <a:pt x="42782" y="434443"/>
                  </a:lnTo>
                  <a:lnTo>
                    <a:pt x="59234" y="479136"/>
                  </a:lnTo>
                  <a:lnTo>
                    <a:pt x="75163" y="516870"/>
                  </a:lnTo>
                  <a:lnTo>
                    <a:pt x="90744" y="549962"/>
                  </a:lnTo>
                  <a:lnTo>
                    <a:pt x="106093" y="578969"/>
                  </a:lnTo>
                  <a:lnTo>
                    <a:pt x="121286" y="605253"/>
                  </a:lnTo>
                  <a:lnTo>
                    <a:pt x="136375" y="629721"/>
                  </a:lnTo>
                  <a:lnTo>
                    <a:pt x="166371" y="672782"/>
                  </a:lnTo>
                  <a:lnTo>
                    <a:pt x="197230" y="711764"/>
                  </a:lnTo>
                  <a:lnTo>
                    <a:pt x="230790" y="748933"/>
                  </a:lnTo>
                  <a:lnTo>
                    <a:pt x="262904" y="785296"/>
                  </a:lnTo>
                  <a:lnTo>
                    <a:pt x="293712" y="818325"/>
                  </a:lnTo>
                  <a:lnTo>
                    <a:pt x="323942" y="842926"/>
                  </a:lnTo>
                  <a:lnTo>
                    <a:pt x="353913" y="861136"/>
                  </a:lnTo>
                  <a:lnTo>
                    <a:pt x="393386" y="877253"/>
                  </a:lnTo>
                  <a:lnTo>
                    <a:pt x="414212" y="880030"/>
                  </a:lnTo>
                  <a:lnTo>
                    <a:pt x="452305" y="8751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4862"/>
            <p:cNvSpPr/>
            <p:nvPr>
              <p:custDataLst>
                <p:tags r:id="rId36"/>
              </p:custDataLst>
            </p:nvPr>
          </p:nvSpPr>
          <p:spPr>
            <a:xfrm>
              <a:off x="10516195" y="1690921"/>
              <a:ext cx="357189" cy="380553"/>
            </a:xfrm>
            <a:custGeom>
              <a:avLst/>
              <a:gdLst/>
              <a:ahLst/>
              <a:cxnLst/>
              <a:rect l="0" t="0" r="0" b="0"/>
              <a:pathLst>
                <a:path w="357189" h="380553">
                  <a:moveTo>
                    <a:pt x="0" y="148595"/>
                  </a:moveTo>
                  <a:lnTo>
                    <a:pt x="0" y="148595"/>
                  </a:lnTo>
                  <a:lnTo>
                    <a:pt x="9481" y="181778"/>
                  </a:lnTo>
                  <a:lnTo>
                    <a:pt x="24858" y="221375"/>
                  </a:lnTo>
                  <a:lnTo>
                    <a:pt x="46839" y="263182"/>
                  </a:lnTo>
                  <a:lnTo>
                    <a:pt x="61766" y="300103"/>
                  </a:lnTo>
                  <a:lnTo>
                    <a:pt x="77293" y="344017"/>
                  </a:lnTo>
                  <a:lnTo>
                    <a:pt x="89104" y="375270"/>
                  </a:lnTo>
                  <a:lnTo>
                    <a:pt x="91154" y="377102"/>
                  </a:lnTo>
                  <a:lnTo>
                    <a:pt x="97813" y="380552"/>
                  </a:lnTo>
                  <a:lnTo>
                    <a:pt x="98211" y="343239"/>
                  </a:lnTo>
                  <a:lnTo>
                    <a:pt x="93483" y="304231"/>
                  </a:lnTo>
                  <a:lnTo>
                    <a:pt x="85797" y="270005"/>
                  </a:lnTo>
                  <a:lnTo>
                    <a:pt x="77236" y="229988"/>
                  </a:lnTo>
                  <a:lnTo>
                    <a:pt x="63674" y="186712"/>
                  </a:lnTo>
                  <a:lnTo>
                    <a:pt x="51830" y="142470"/>
                  </a:lnTo>
                  <a:lnTo>
                    <a:pt x="42037" y="102683"/>
                  </a:lnTo>
                  <a:lnTo>
                    <a:pt x="28585" y="59281"/>
                  </a:lnTo>
                  <a:lnTo>
                    <a:pt x="27322" y="53009"/>
                  </a:lnTo>
                  <a:lnTo>
                    <a:pt x="27144" y="53121"/>
                  </a:lnTo>
                  <a:lnTo>
                    <a:pt x="26948" y="55891"/>
                  </a:lnTo>
                  <a:lnTo>
                    <a:pt x="38911" y="80820"/>
                  </a:lnTo>
                  <a:lnTo>
                    <a:pt x="62934" y="121780"/>
                  </a:lnTo>
                  <a:lnTo>
                    <a:pt x="90967" y="162698"/>
                  </a:lnTo>
                  <a:lnTo>
                    <a:pt x="118216" y="193310"/>
                  </a:lnTo>
                  <a:lnTo>
                    <a:pt x="130594" y="202533"/>
                  </a:lnTo>
                  <a:lnTo>
                    <a:pt x="142709" y="207294"/>
                  </a:lnTo>
                  <a:lnTo>
                    <a:pt x="179796" y="210880"/>
                  </a:lnTo>
                  <a:lnTo>
                    <a:pt x="189381" y="205712"/>
                  </a:lnTo>
                  <a:lnTo>
                    <a:pt x="194716" y="201556"/>
                  </a:lnTo>
                  <a:lnTo>
                    <a:pt x="200642" y="191646"/>
                  </a:lnTo>
                  <a:lnTo>
                    <a:pt x="210896" y="155146"/>
                  </a:lnTo>
                  <a:lnTo>
                    <a:pt x="212308" y="123195"/>
                  </a:lnTo>
                  <a:lnTo>
                    <a:pt x="207876" y="88593"/>
                  </a:lnTo>
                  <a:lnTo>
                    <a:pt x="205130" y="53205"/>
                  </a:lnTo>
                  <a:lnTo>
                    <a:pt x="198461" y="13630"/>
                  </a:lnTo>
                  <a:lnTo>
                    <a:pt x="196850" y="116"/>
                  </a:lnTo>
                  <a:lnTo>
                    <a:pt x="196717" y="0"/>
                  </a:lnTo>
                  <a:lnTo>
                    <a:pt x="196571" y="2516"/>
                  </a:lnTo>
                  <a:lnTo>
                    <a:pt x="213250" y="30017"/>
                  </a:lnTo>
                  <a:lnTo>
                    <a:pt x="230751" y="67735"/>
                  </a:lnTo>
                  <a:lnTo>
                    <a:pt x="253315" y="110978"/>
                  </a:lnTo>
                  <a:lnTo>
                    <a:pt x="270958" y="146930"/>
                  </a:lnTo>
                  <a:lnTo>
                    <a:pt x="289747" y="186576"/>
                  </a:lnTo>
                  <a:lnTo>
                    <a:pt x="316965" y="224999"/>
                  </a:lnTo>
                  <a:lnTo>
                    <a:pt x="321443" y="232273"/>
                  </a:lnTo>
                  <a:lnTo>
                    <a:pt x="326413" y="237122"/>
                  </a:lnTo>
                  <a:lnTo>
                    <a:pt x="337226" y="242511"/>
                  </a:lnTo>
                  <a:lnTo>
                    <a:pt x="349730" y="245544"/>
                  </a:lnTo>
                  <a:lnTo>
                    <a:pt x="352216" y="244978"/>
                  </a:lnTo>
                  <a:lnTo>
                    <a:pt x="353873" y="243608"/>
                  </a:lnTo>
                  <a:lnTo>
                    <a:pt x="357188" y="2378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4863"/>
            <p:cNvSpPr/>
            <p:nvPr>
              <p:custDataLst>
                <p:tags r:id="rId37"/>
              </p:custDataLst>
            </p:nvPr>
          </p:nvSpPr>
          <p:spPr>
            <a:xfrm>
              <a:off x="10855523" y="1464960"/>
              <a:ext cx="433066" cy="402358"/>
            </a:xfrm>
            <a:custGeom>
              <a:avLst/>
              <a:gdLst/>
              <a:ahLst/>
              <a:cxnLst/>
              <a:rect l="0" t="0" r="0" b="0"/>
              <a:pathLst>
                <a:path w="433066" h="402358">
                  <a:moveTo>
                    <a:pt x="0" y="338837"/>
                  </a:moveTo>
                  <a:lnTo>
                    <a:pt x="0" y="338837"/>
                  </a:lnTo>
                  <a:lnTo>
                    <a:pt x="39798" y="329723"/>
                  </a:lnTo>
                  <a:lnTo>
                    <a:pt x="79410" y="303964"/>
                  </a:lnTo>
                  <a:lnTo>
                    <a:pt x="115897" y="274732"/>
                  </a:lnTo>
                  <a:lnTo>
                    <a:pt x="128571" y="255114"/>
                  </a:lnTo>
                  <a:lnTo>
                    <a:pt x="138636" y="224402"/>
                  </a:lnTo>
                  <a:lnTo>
                    <a:pt x="142038" y="182618"/>
                  </a:lnTo>
                  <a:lnTo>
                    <a:pt x="137212" y="164896"/>
                  </a:lnTo>
                  <a:lnTo>
                    <a:pt x="128452" y="151397"/>
                  </a:lnTo>
                  <a:lnTo>
                    <a:pt x="117944" y="142090"/>
                  </a:lnTo>
                  <a:lnTo>
                    <a:pt x="112363" y="140204"/>
                  </a:lnTo>
                  <a:lnTo>
                    <a:pt x="100872" y="140753"/>
                  </a:lnTo>
                  <a:lnTo>
                    <a:pt x="78505" y="156122"/>
                  </a:lnTo>
                  <a:lnTo>
                    <a:pt x="57767" y="179527"/>
                  </a:lnTo>
                  <a:lnTo>
                    <a:pt x="43795" y="210054"/>
                  </a:lnTo>
                  <a:lnTo>
                    <a:pt x="38112" y="244235"/>
                  </a:lnTo>
                  <a:lnTo>
                    <a:pt x="41168" y="279497"/>
                  </a:lnTo>
                  <a:lnTo>
                    <a:pt x="53098" y="315081"/>
                  </a:lnTo>
                  <a:lnTo>
                    <a:pt x="69201" y="346019"/>
                  </a:lnTo>
                  <a:lnTo>
                    <a:pt x="91281" y="369297"/>
                  </a:lnTo>
                  <a:lnTo>
                    <a:pt x="132537" y="393949"/>
                  </a:lnTo>
                  <a:lnTo>
                    <a:pt x="155478" y="402357"/>
                  </a:lnTo>
                  <a:lnTo>
                    <a:pt x="197424" y="396172"/>
                  </a:lnTo>
                  <a:lnTo>
                    <a:pt x="223891" y="388967"/>
                  </a:lnTo>
                  <a:lnTo>
                    <a:pt x="255941" y="373023"/>
                  </a:lnTo>
                  <a:lnTo>
                    <a:pt x="273494" y="356015"/>
                  </a:lnTo>
                  <a:lnTo>
                    <a:pt x="292846" y="320843"/>
                  </a:lnTo>
                  <a:lnTo>
                    <a:pt x="298826" y="301074"/>
                  </a:lnTo>
                  <a:lnTo>
                    <a:pt x="302193" y="262053"/>
                  </a:lnTo>
                  <a:lnTo>
                    <a:pt x="303190" y="219072"/>
                  </a:lnTo>
                  <a:lnTo>
                    <a:pt x="303422" y="189697"/>
                  </a:lnTo>
                  <a:lnTo>
                    <a:pt x="300881" y="157459"/>
                  </a:lnTo>
                  <a:lnTo>
                    <a:pt x="296444" y="124279"/>
                  </a:lnTo>
                  <a:lnTo>
                    <a:pt x="291166" y="92996"/>
                  </a:lnTo>
                  <a:lnTo>
                    <a:pt x="287355" y="52234"/>
                  </a:lnTo>
                  <a:lnTo>
                    <a:pt x="281486" y="24502"/>
                  </a:lnTo>
                  <a:lnTo>
                    <a:pt x="276247" y="15578"/>
                  </a:lnTo>
                  <a:lnTo>
                    <a:pt x="259475" y="0"/>
                  </a:lnTo>
                  <a:lnTo>
                    <a:pt x="286786" y="37047"/>
                  </a:lnTo>
                  <a:lnTo>
                    <a:pt x="314508" y="80787"/>
                  </a:lnTo>
                  <a:lnTo>
                    <a:pt x="335171" y="117959"/>
                  </a:lnTo>
                  <a:lnTo>
                    <a:pt x="358602" y="158849"/>
                  </a:lnTo>
                  <a:lnTo>
                    <a:pt x="379655" y="197644"/>
                  </a:lnTo>
                  <a:lnTo>
                    <a:pt x="398461" y="239014"/>
                  </a:lnTo>
                  <a:lnTo>
                    <a:pt x="420610" y="282187"/>
                  </a:lnTo>
                  <a:lnTo>
                    <a:pt x="433065" y="323423"/>
                  </a:lnTo>
                  <a:lnTo>
                    <a:pt x="428625" y="3477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4864"/>
            <p:cNvSpPr/>
            <p:nvPr>
              <p:custDataLst>
                <p:tags r:id="rId38"/>
              </p:custDataLst>
            </p:nvPr>
          </p:nvSpPr>
          <p:spPr>
            <a:xfrm>
              <a:off x="11141273" y="1607344"/>
              <a:ext cx="196455" cy="107157"/>
            </a:xfrm>
            <a:custGeom>
              <a:avLst/>
              <a:gdLst/>
              <a:ahLst/>
              <a:cxnLst/>
              <a:rect l="0" t="0" r="0" b="0"/>
              <a:pathLst>
                <a:path w="196455" h="107157">
                  <a:moveTo>
                    <a:pt x="0" y="107156"/>
                  </a:moveTo>
                  <a:lnTo>
                    <a:pt x="0" y="107156"/>
                  </a:lnTo>
                  <a:lnTo>
                    <a:pt x="37924" y="102416"/>
                  </a:lnTo>
                  <a:lnTo>
                    <a:pt x="75729" y="89987"/>
                  </a:lnTo>
                  <a:lnTo>
                    <a:pt x="110522" y="73736"/>
                  </a:lnTo>
                  <a:lnTo>
                    <a:pt x="145967" y="46873"/>
                  </a:lnTo>
                  <a:lnTo>
                    <a:pt x="187747" y="8230"/>
                  </a:lnTo>
                  <a:lnTo>
                    <a:pt x="19645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4865"/>
            <p:cNvSpPr/>
            <p:nvPr>
              <p:custDataLst>
                <p:tags r:id="rId39"/>
              </p:custDataLst>
            </p:nvPr>
          </p:nvSpPr>
          <p:spPr>
            <a:xfrm>
              <a:off x="11326380" y="1500984"/>
              <a:ext cx="252449" cy="190425"/>
            </a:xfrm>
            <a:custGeom>
              <a:avLst/>
              <a:gdLst/>
              <a:ahLst/>
              <a:cxnLst/>
              <a:rect l="0" t="0" r="0" b="0"/>
              <a:pathLst>
                <a:path w="252449" h="190425">
                  <a:moveTo>
                    <a:pt x="20276" y="124219"/>
                  </a:moveTo>
                  <a:lnTo>
                    <a:pt x="20276" y="124219"/>
                  </a:lnTo>
                  <a:lnTo>
                    <a:pt x="60074" y="103824"/>
                  </a:lnTo>
                  <a:lnTo>
                    <a:pt x="99685" y="77012"/>
                  </a:lnTo>
                  <a:lnTo>
                    <a:pt x="142188" y="40722"/>
                  </a:lnTo>
                  <a:lnTo>
                    <a:pt x="150657" y="18120"/>
                  </a:lnTo>
                  <a:lnTo>
                    <a:pt x="153752" y="1891"/>
                  </a:lnTo>
                  <a:lnTo>
                    <a:pt x="151924" y="995"/>
                  </a:lnTo>
                  <a:lnTo>
                    <a:pt x="144601" y="0"/>
                  </a:lnTo>
                  <a:lnTo>
                    <a:pt x="129323" y="4180"/>
                  </a:lnTo>
                  <a:lnTo>
                    <a:pt x="88140" y="27040"/>
                  </a:lnTo>
                  <a:lnTo>
                    <a:pt x="54937" y="46808"/>
                  </a:lnTo>
                  <a:lnTo>
                    <a:pt x="17642" y="75414"/>
                  </a:lnTo>
                  <a:lnTo>
                    <a:pt x="2187" y="98844"/>
                  </a:lnTo>
                  <a:lnTo>
                    <a:pt x="0" y="121210"/>
                  </a:lnTo>
                  <a:lnTo>
                    <a:pt x="3327" y="143718"/>
                  </a:lnTo>
                  <a:lnTo>
                    <a:pt x="11419" y="157028"/>
                  </a:lnTo>
                  <a:lnTo>
                    <a:pt x="31873" y="174841"/>
                  </a:lnTo>
                  <a:lnTo>
                    <a:pt x="50896" y="181444"/>
                  </a:lnTo>
                  <a:lnTo>
                    <a:pt x="95447" y="190424"/>
                  </a:lnTo>
                  <a:lnTo>
                    <a:pt x="130634" y="189366"/>
                  </a:lnTo>
                  <a:lnTo>
                    <a:pt x="166194" y="187509"/>
                  </a:lnTo>
                  <a:lnTo>
                    <a:pt x="205645" y="179752"/>
                  </a:lnTo>
                  <a:lnTo>
                    <a:pt x="227115" y="170549"/>
                  </a:lnTo>
                  <a:lnTo>
                    <a:pt x="252448" y="1510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4866"/>
            <p:cNvSpPr/>
            <p:nvPr>
              <p:custDataLst>
                <p:tags r:id="rId40"/>
              </p:custDataLst>
            </p:nvPr>
          </p:nvSpPr>
          <p:spPr>
            <a:xfrm>
              <a:off x="11552307" y="1366242"/>
              <a:ext cx="133678" cy="285739"/>
            </a:xfrm>
            <a:custGeom>
              <a:avLst/>
              <a:gdLst/>
              <a:ahLst/>
              <a:cxnLst/>
              <a:rect l="0" t="0" r="0" b="0"/>
              <a:pathLst>
                <a:path w="133678" h="285739">
                  <a:moveTo>
                    <a:pt x="8662" y="187524"/>
                  </a:moveTo>
                  <a:lnTo>
                    <a:pt x="8662" y="187524"/>
                  </a:lnTo>
                  <a:lnTo>
                    <a:pt x="2525" y="226329"/>
                  </a:lnTo>
                  <a:lnTo>
                    <a:pt x="1552" y="250395"/>
                  </a:lnTo>
                  <a:lnTo>
                    <a:pt x="8327" y="280414"/>
                  </a:lnTo>
                  <a:lnTo>
                    <a:pt x="7446" y="282193"/>
                  </a:lnTo>
                  <a:lnTo>
                    <a:pt x="5868" y="283378"/>
                  </a:lnTo>
                  <a:lnTo>
                    <a:pt x="944" y="285282"/>
                  </a:lnTo>
                  <a:lnTo>
                    <a:pt x="5116" y="285658"/>
                  </a:lnTo>
                  <a:lnTo>
                    <a:pt x="637" y="285738"/>
                  </a:lnTo>
                  <a:lnTo>
                    <a:pt x="0" y="276266"/>
                  </a:lnTo>
                  <a:lnTo>
                    <a:pt x="9834" y="235934"/>
                  </a:lnTo>
                  <a:lnTo>
                    <a:pt x="25282" y="194845"/>
                  </a:lnTo>
                  <a:lnTo>
                    <a:pt x="37730" y="157612"/>
                  </a:lnTo>
                  <a:lnTo>
                    <a:pt x="53986" y="115161"/>
                  </a:lnTo>
                  <a:lnTo>
                    <a:pt x="74014" y="73809"/>
                  </a:lnTo>
                  <a:lnTo>
                    <a:pt x="96156" y="39067"/>
                  </a:lnTo>
                  <a:lnTo>
                    <a:pt x="115285" y="15214"/>
                  </a:lnTo>
                  <a:lnTo>
                    <a:pt x="13367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4867"/>
            <p:cNvSpPr/>
            <p:nvPr>
              <p:custDataLst>
                <p:tags r:id="rId41"/>
              </p:custDataLst>
            </p:nvPr>
          </p:nvSpPr>
          <p:spPr>
            <a:xfrm>
              <a:off x="10810875" y="2116336"/>
              <a:ext cx="187524" cy="320739"/>
            </a:xfrm>
            <a:custGeom>
              <a:avLst/>
              <a:gdLst/>
              <a:ahLst/>
              <a:cxnLst/>
              <a:rect l="0" t="0" r="0" b="0"/>
              <a:pathLst>
                <a:path w="187524" h="320739">
                  <a:moveTo>
                    <a:pt x="0" y="0"/>
                  </a:moveTo>
                  <a:lnTo>
                    <a:pt x="0" y="0"/>
                  </a:lnTo>
                  <a:lnTo>
                    <a:pt x="18962" y="42664"/>
                  </a:lnTo>
                  <a:lnTo>
                    <a:pt x="33563" y="74193"/>
                  </a:lnTo>
                  <a:lnTo>
                    <a:pt x="52939" y="116902"/>
                  </a:lnTo>
                  <a:lnTo>
                    <a:pt x="73893" y="158330"/>
                  </a:lnTo>
                  <a:lnTo>
                    <a:pt x="96308" y="198386"/>
                  </a:lnTo>
                  <a:lnTo>
                    <a:pt x="115517" y="236383"/>
                  </a:lnTo>
                  <a:lnTo>
                    <a:pt x="139785" y="275888"/>
                  </a:lnTo>
                  <a:lnTo>
                    <a:pt x="163178" y="313147"/>
                  </a:lnTo>
                  <a:lnTo>
                    <a:pt x="169428" y="317770"/>
                  </a:lnTo>
                  <a:lnTo>
                    <a:pt x="178524" y="320373"/>
                  </a:lnTo>
                  <a:lnTo>
                    <a:pt x="181524" y="320738"/>
                  </a:lnTo>
                  <a:lnTo>
                    <a:pt x="183524" y="318997"/>
                  </a:lnTo>
                  <a:lnTo>
                    <a:pt x="185745" y="311771"/>
                  </a:lnTo>
                  <a:lnTo>
                    <a:pt x="187523"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4868"/>
            <p:cNvSpPr/>
            <p:nvPr>
              <p:custDataLst>
                <p:tags r:id="rId42"/>
              </p:custDataLst>
            </p:nvPr>
          </p:nvSpPr>
          <p:spPr>
            <a:xfrm>
              <a:off x="11025188" y="2169914"/>
              <a:ext cx="133200" cy="168862"/>
            </a:xfrm>
            <a:custGeom>
              <a:avLst/>
              <a:gdLst/>
              <a:ahLst/>
              <a:cxnLst/>
              <a:rect l="0" t="0" r="0" b="0"/>
              <a:pathLst>
                <a:path w="133200" h="168862">
                  <a:moveTo>
                    <a:pt x="0" y="0"/>
                  </a:moveTo>
                  <a:lnTo>
                    <a:pt x="0" y="0"/>
                  </a:lnTo>
                  <a:lnTo>
                    <a:pt x="14220" y="37924"/>
                  </a:lnTo>
                  <a:lnTo>
                    <a:pt x="32546" y="80469"/>
                  </a:lnTo>
                  <a:lnTo>
                    <a:pt x="56515" y="122280"/>
                  </a:lnTo>
                  <a:lnTo>
                    <a:pt x="68443" y="137360"/>
                  </a:lnTo>
                  <a:lnTo>
                    <a:pt x="105277" y="161746"/>
                  </a:lnTo>
                  <a:lnTo>
                    <a:pt x="121204" y="168460"/>
                  </a:lnTo>
                  <a:lnTo>
                    <a:pt x="125450" y="168861"/>
                  </a:lnTo>
                  <a:lnTo>
                    <a:pt x="128282" y="168137"/>
                  </a:lnTo>
                  <a:lnTo>
                    <a:pt x="130170" y="166661"/>
                  </a:lnTo>
                  <a:lnTo>
                    <a:pt x="132267" y="162377"/>
                  </a:lnTo>
                  <a:lnTo>
                    <a:pt x="133199" y="157165"/>
                  </a:lnTo>
                  <a:lnTo>
                    <a:pt x="125538" y="112744"/>
                  </a:lnTo>
                  <a:lnTo>
                    <a:pt x="125015"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4869"/>
            <p:cNvSpPr/>
            <p:nvPr>
              <p:custDataLst>
                <p:tags r:id="rId43"/>
              </p:custDataLst>
            </p:nvPr>
          </p:nvSpPr>
          <p:spPr>
            <a:xfrm>
              <a:off x="11060906" y="1955602"/>
              <a:ext cx="232173" cy="363794"/>
            </a:xfrm>
            <a:custGeom>
              <a:avLst/>
              <a:gdLst/>
              <a:ahLst/>
              <a:cxnLst/>
              <a:rect l="0" t="0" r="0" b="0"/>
              <a:pathLst>
                <a:path w="232173" h="363794">
                  <a:moveTo>
                    <a:pt x="0" y="0"/>
                  </a:moveTo>
                  <a:lnTo>
                    <a:pt x="0" y="0"/>
                  </a:lnTo>
                  <a:lnTo>
                    <a:pt x="14221" y="37923"/>
                  </a:lnTo>
                  <a:lnTo>
                    <a:pt x="37286" y="80469"/>
                  </a:lnTo>
                  <a:lnTo>
                    <a:pt x="62972" y="113470"/>
                  </a:lnTo>
                  <a:lnTo>
                    <a:pt x="94176" y="151580"/>
                  </a:lnTo>
                  <a:lnTo>
                    <a:pt x="123816" y="189551"/>
                  </a:lnTo>
                  <a:lnTo>
                    <a:pt x="146709" y="225937"/>
                  </a:lnTo>
                  <a:lnTo>
                    <a:pt x="178359" y="265667"/>
                  </a:lnTo>
                  <a:lnTo>
                    <a:pt x="202103" y="296298"/>
                  </a:lnTo>
                  <a:lnTo>
                    <a:pt x="222954" y="338686"/>
                  </a:lnTo>
                  <a:lnTo>
                    <a:pt x="229441" y="354351"/>
                  </a:lnTo>
                  <a:lnTo>
                    <a:pt x="231633" y="363793"/>
                  </a:lnTo>
                  <a:lnTo>
                    <a:pt x="231812" y="363575"/>
                  </a:lnTo>
                  <a:lnTo>
                    <a:pt x="232172"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4870"/>
            <p:cNvSpPr/>
            <p:nvPr>
              <p:custDataLst>
                <p:tags r:id="rId44"/>
              </p:custDataLst>
            </p:nvPr>
          </p:nvSpPr>
          <p:spPr>
            <a:xfrm>
              <a:off x="11159133" y="1919883"/>
              <a:ext cx="482204" cy="293771"/>
            </a:xfrm>
            <a:custGeom>
              <a:avLst/>
              <a:gdLst/>
              <a:ahLst/>
              <a:cxnLst/>
              <a:rect l="0" t="0" r="0" b="0"/>
              <a:pathLst>
                <a:path w="482204" h="293771">
                  <a:moveTo>
                    <a:pt x="0" y="276820"/>
                  </a:moveTo>
                  <a:lnTo>
                    <a:pt x="0" y="276820"/>
                  </a:lnTo>
                  <a:lnTo>
                    <a:pt x="33182" y="262599"/>
                  </a:lnTo>
                  <a:lnTo>
                    <a:pt x="72781" y="244274"/>
                  </a:lnTo>
                  <a:lnTo>
                    <a:pt x="109649" y="226277"/>
                  </a:lnTo>
                  <a:lnTo>
                    <a:pt x="150532" y="195288"/>
                  </a:lnTo>
                  <a:lnTo>
                    <a:pt x="191545" y="151651"/>
                  </a:lnTo>
                  <a:lnTo>
                    <a:pt x="208786" y="123185"/>
                  </a:lnTo>
                  <a:lnTo>
                    <a:pt x="211857" y="110642"/>
                  </a:lnTo>
                  <a:lnTo>
                    <a:pt x="210575" y="101099"/>
                  </a:lnTo>
                  <a:lnTo>
                    <a:pt x="208844" y="97164"/>
                  </a:lnTo>
                  <a:lnTo>
                    <a:pt x="206697" y="94542"/>
                  </a:lnTo>
                  <a:lnTo>
                    <a:pt x="201668" y="91628"/>
                  </a:lnTo>
                  <a:lnTo>
                    <a:pt x="183777" y="89988"/>
                  </a:lnTo>
                  <a:lnTo>
                    <a:pt x="170644" y="94895"/>
                  </a:lnTo>
                  <a:lnTo>
                    <a:pt x="141304" y="114215"/>
                  </a:lnTo>
                  <a:lnTo>
                    <a:pt x="121671" y="151965"/>
                  </a:lnTo>
                  <a:lnTo>
                    <a:pt x="110880" y="178701"/>
                  </a:lnTo>
                  <a:lnTo>
                    <a:pt x="101535" y="216344"/>
                  </a:lnTo>
                  <a:lnTo>
                    <a:pt x="101680" y="242004"/>
                  </a:lnTo>
                  <a:lnTo>
                    <a:pt x="108361" y="260024"/>
                  </a:lnTo>
                  <a:lnTo>
                    <a:pt x="120590" y="272001"/>
                  </a:lnTo>
                  <a:lnTo>
                    <a:pt x="146854" y="284322"/>
                  </a:lnTo>
                  <a:lnTo>
                    <a:pt x="179773" y="291611"/>
                  </a:lnTo>
                  <a:lnTo>
                    <a:pt x="214663" y="293770"/>
                  </a:lnTo>
                  <a:lnTo>
                    <a:pt x="250135" y="291764"/>
                  </a:lnTo>
                  <a:lnTo>
                    <a:pt x="292937" y="282197"/>
                  </a:lnTo>
                  <a:lnTo>
                    <a:pt x="326738" y="274882"/>
                  </a:lnTo>
                  <a:lnTo>
                    <a:pt x="346323" y="264531"/>
                  </a:lnTo>
                  <a:lnTo>
                    <a:pt x="349944" y="260690"/>
                  </a:lnTo>
                  <a:lnTo>
                    <a:pt x="353967" y="251130"/>
                  </a:lnTo>
                  <a:lnTo>
                    <a:pt x="356905" y="224812"/>
                  </a:lnTo>
                  <a:lnTo>
                    <a:pt x="350082" y="186554"/>
                  </a:lnTo>
                  <a:lnTo>
                    <a:pt x="349490" y="142747"/>
                  </a:lnTo>
                  <a:lnTo>
                    <a:pt x="356450" y="116048"/>
                  </a:lnTo>
                  <a:lnTo>
                    <a:pt x="381687" y="71432"/>
                  </a:lnTo>
                  <a:lnTo>
                    <a:pt x="412077" y="42847"/>
                  </a:lnTo>
                  <a:lnTo>
                    <a:pt x="450847" y="12061"/>
                  </a:lnTo>
                  <a:lnTo>
                    <a:pt x="463637" y="5360"/>
                  </a:lnTo>
                  <a:lnTo>
                    <a:pt x="48220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4871"/>
            <p:cNvSpPr/>
            <p:nvPr>
              <p:custDataLst>
                <p:tags r:id="rId45"/>
              </p:custDataLst>
            </p:nvPr>
          </p:nvSpPr>
          <p:spPr>
            <a:xfrm>
              <a:off x="10989469" y="2035969"/>
              <a:ext cx="44649" cy="35720"/>
            </a:xfrm>
            <a:custGeom>
              <a:avLst/>
              <a:gdLst/>
              <a:ahLst/>
              <a:cxnLst/>
              <a:rect l="0" t="0" r="0" b="0"/>
              <a:pathLst>
                <a:path w="44649" h="35720">
                  <a:moveTo>
                    <a:pt x="0" y="0"/>
                  </a:moveTo>
                  <a:lnTo>
                    <a:pt x="0" y="0"/>
                  </a:lnTo>
                  <a:lnTo>
                    <a:pt x="44648"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4872"/>
            <p:cNvSpPr/>
            <p:nvPr>
              <p:custDataLst>
                <p:tags r:id="rId46"/>
              </p:custDataLst>
            </p:nvPr>
          </p:nvSpPr>
          <p:spPr>
            <a:xfrm>
              <a:off x="11043724" y="2440163"/>
              <a:ext cx="242577" cy="459898"/>
            </a:xfrm>
            <a:custGeom>
              <a:avLst/>
              <a:gdLst/>
              <a:ahLst/>
              <a:cxnLst/>
              <a:rect l="0" t="0" r="0" b="0"/>
              <a:pathLst>
                <a:path w="242577" h="459898">
                  <a:moveTo>
                    <a:pt x="124339" y="131587"/>
                  </a:moveTo>
                  <a:lnTo>
                    <a:pt x="124339" y="131587"/>
                  </a:lnTo>
                  <a:lnTo>
                    <a:pt x="138559" y="98404"/>
                  </a:lnTo>
                  <a:lnTo>
                    <a:pt x="148646" y="54477"/>
                  </a:lnTo>
                  <a:lnTo>
                    <a:pt x="150024" y="39107"/>
                  </a:lnTo>
                  <a:lnTo>
                    <a:pt x="145345" y="25662"/>
                  </a:lnTo>
                  <a:lnTo>
                    <a:pt x="136652" y="14064"/>
                  </a:lnTo>
                  <a:lnTo>
                    <a:pt x="126173" y="5602"/>
                  </a:lnTo>
                  <a:lnTo>
                    <a:pt x="112254" y="1179"/>
                  </a:lnTo>
                  <a:lnTo>
                    <a:pt x="104377" y="0"/>
                  </a:lnTo>
                  <a:lnTo>
                    <a:pt x="87686" y="3982"/>
                  </a:lnTo>
                  <a:lnTo>
                    <a:pt x="68361" y="15342"/>
                  </a:lnTo>
                  <a:lnTo>
                    <a:pt x="33560" y="47645"/>
                  </a:lnTo>
                  <a:lnTo>
                    <a:pt x="15199" y="77942"/>
                  </a:lnTo>
                  <a:lnTo>
                    <a:pt x="2753" y="120586"/>
                  </a:lnTo>
                  <a:lnTo>
                    <a:pt x="0" y="157967"/>
                  </a:lnTo>
                  <a:lnTo>
                    <a:pt x="4264" y="180303"/>
                  </a:lnTo>
                  <a:lnTo>
                    <a:pt x="14417" y="193257"/>
                  </a:lnTo>
                  <a:lnTo>
                    <a:pt x="27859" y="203644"/>
                  </a:lnTo>
                  <a:lnTo>
                    <a:pt x="40448" y="208261"/>
                  </a:lnTo>
                  <a:lnTo>
                    <a:pt x="80402" y="211468"/>
                  </a:lnTo>
                  <a:lnTo>
                    <a:pt x="106691" y="209164"/>
                  </a:lnTo>
                  <a:lnTo>
                    <a:pt x="123439" y="203769"/>
                  </a:lnTo>
                  <a:lnTo>
                    <a:pt x="137499" y="194756"/>
                  </a:lnTo>
                  <a:lnTo>
                    <a:pt x="151830" y="178526"/>
                  </a:lnTo>
                  <a:lnTo>
                    <a:pt x="156400" y="167001"/>
                  </a:lnTo>
                  <a:lnTo>
                    <a:pt x="159335" y="138693"/>
                  </a:lnTo>
                  <a:lnTo>
                    <a:pt x="147565" y="94467"/>
                  </a:lnTo>
                  <a:lnTo>
                    <a:pt x="139048" y="78145"/>
                  </a:lnTo>
                  <a:lnTo>
                    <a:pt x="133191" y="73108"/>
                  </a:lnTo>
                  <a:lnTo>
                    <a:pt x="126087" y="69875"/>
                  </a:lnTo>
                  <a:lnTo>
                    <a:pt x="125504" y="70602"/>
                  </a:lnTo>
                  <a:lnTo>
                    <a:pt x="124684" y="77358"/>
                  </a:lnTo>
                  <a:lnTo>
                    <a:pt x="124492" y="86318"/>
                  </a:lnTo>
                  <a:lnTo>
                    <a:pt x="133865" y="107260"/>
                  </a:lnTo>
                  <a:lnTo>
                    <a:pt x="155802" y="141995"/>
                  </a:lnTo>
                  <a:lnTo>
                    <a:pt x="178310" y="175571"/>
                  </a:lnTo>
                  <a:lnTo>
                    <a:pt x="198979" y="215506"/>
                  </a:lnTo>
                  <a:lnTo>
                    <a:pt x="221530" y="254899"/>
                  </a:lnTo>
                  <a:lnTo>
                    <a:pt x="231366" y="286603"/>
                  </a:lnTo>
                  <a:lnTo>
                    <a:pt x="242480" y="328440"/>
                  </a:lnTo>
                  <a:lnTo>
                    <a:pt x="242576" y="365972"/>
                  </a:lnTo>
                  <a:lnTo>
                    <a:pt x="236322" y="397488"/>
                  </a:lnTo>
                  <a:lnTo>
                    <a:pt x="218703" y="425677"/>
                  </a:lnTo>
                  <a:lnTo>
                    <a:pt x="199373" y="443400"/>
                  </a:lnTo>
                  <a:lnTo>
                    <a:pt x="176337" y="454935"/>
                  </a:lnTo>
                  <a:lnTo>
                    <a:pt x="150659" y="459897"/>
                  </a:lnTo>
                  <a:lnTo>
                    <a:pt x="124201" y="456626"/>
                  </a:lnTo>
                  <a:lnTo>
                    <a:pt x="97508" y="439892"/>
                  </a:lnTo>
                  <a:lnTo>
                    <a:pt x="75489" y="416082"/>
                  </a:lnTo>
                  <a:lnTo>
                    <a:pt x="61136" y="380695"/>
                  </a:lnTo>
                  <a:lnTo>
                    <a:pt x="55341" y="338791"/>
                  </a:lnTo>
                  <a:lnTo>
                    <a:pt x="52901" y="3101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4873"/>
            <p:cNvSpPr/>
            <p:nvPr>
              <p:custDataLst>
                <p:tags r:id="rId47"/>
              </p:custDataLst>
            </p:nvPr>
          </p:nvSpPr>
          <p:spPr>
            <a:xfrm>
              <a:off x="11319867" y="2339578"/>
              <a:ext cx="169665" cy="312371"/>
            </a:xfrm>
            <a:custGeom>
              <a:avLst/>
              <a:gdLst/>
              <a:ahLst/>
              <a:cxnLst/>
              <a:rect l="0" t="0" r="0" b="0"/>
              <a:pathLst>
                <a:path w="169665" h="312371">
                  <a:moveTo>
                    <a:pt x="0" y="80367"/>
                  </a:moveTo>
                  <a:lnTo>
                    <a:pt x="0" y="80367"/>
                  </a:lnTo>
                  <a:lnTo>
                    <a:pt x="25540" y="119173"/>
                  </a:lnTo>
                  <a:lnTo>
                    <a:pt x="46676" y="161337"/>
                  </a:lnTo>
                  <a:lnTo>
                    <a:pt x="72097" y="205462"/>
                  </a:lnTo>
                  <a:lnTo>
                    <a:pt x="95154" y="249050"/>
                  </a:lnTo>
                  <a:lnTo>
                    <a:pt x="124400" y="291802"/>
                  </a:lnTo>
                  <a:lnTo>
                    <a:pt x="142717" y="312370"/>
                  </a:lnTo>
                  <a:lnTo>
                    <a:pt x="138088" y="307748"/>
                  </a:lnTo>
                  <a:lnTo>
                    <a:pt x="135786" y="300157"/>
                  </a:lnTo>
                  <a:lnTo>
                    <a:pt x="135173" y="295355"/>
                  </a:lnTo>
                  <a:lnTo>
                    <a:pt x="117326" y="255228"/>
                  </a:lnTo>
                  <a:lnTo>
                    <a:pt x="104425" y="210599"/>
                  </a:lnTo>
                  <a:lnTo>
                    <a:pt x="95322" y="175399"/>
                  </a:lnTo>
                  <a:lnTo>
                    <a:pt x="91083" y="139834"/>
                  </a:lnTo>
                  <a:lnTo>
                    <a:pt x="94567" y="104161"/>
                  </a:lnTo>
                  <a:lnTo>
                    <a:pt x="105625" y="63680"/>
                  </a:lnTo>
                  <a:lnTo>
                    <a:pt x="121365" y="37058"/>
                  </a:lnTo>
                  <a:lnTo>
                    <a:pt x="150202" y="12428"/>
                  </a:lnTo>
                  <a:lnTo>
                    <a:pt x="1696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4874"/>
            <p:cNvSpPr/>
            <p:nvPr>
              <p:custDataLst>
                <p:tags r:id="rId48"/>
              </p:custDataLst>
            </p:nvPr>
          </p:nvSpPr>
          <p:spPr>
            <a:xfrm>
              <a:off x="11517416" y="2379082"/>
              <a:ext cx="293585" cy="165567"/>
            </a:xfrm>
            <a:custGeom>
              <a:avLst/>
              <a:gdLst/>
              <a:ahLst/>
              <a:cxnLst/>
              <a:rect l="0" t="0" r="0" b="0"/>
              <a:pathLst>
                <a:path w="293585" h="165567">
                  <a:moveTo>
                    <a:pt x="141779" y="5145"/>
                  </a:moveTo>
                  <a:lnTo>
                    <a:pt x="141779" y="5145"/>
                  </a:lnTo>
                  <a:lnTo>
                    <a:pt x="101982" y="0"/>
                  </a:lnTo>
                  <a:lnTo>
                    <a:pt x="62370" y="6480"/>
                  </a:lnTo>
                  <a:lnTo>
                    <a:pt x="44971" y="12683"/>
                  </a:lnTo>
                  <a:lnTo>
                    <a:pt x="24019" y="28324"/>
                  </a:lnTo>
                  <a:lnTo>
                    <a:pt x="11390" y="43228"/>
                  </a:lnTo>
                  <a:lnTo>
                    <a:pt x="4453" y="59774"/>
                  </a:lnTo>
                  <a:lnTo>
                    <a:pt x="0" y="94649"/>
                  </a:lnTo>
                  <a:lnTo>
                    <a:pt x="6250" y="129209"/>
                  </a:lnTo>
                  <a:lnTo>
                    <a:pt x="11429" y="143297"/>
                  </a:lnTo>
                  <a:lnTo>
                    <a:pt x="43497" y="153527"/>
                  </a:lnTo>
                  <a:lnTo>
                    <a:pt x="86192" y="159397"/>
                  </a:lnTo>
                  <a:lnTo>
                    <a:pt x="115090" y="158699"/>
                  </a:lnTo>
                  <a:lnTo>
                    <a:pt x="135209" y="152435"/>
                  </a:lnTo>
                  <a:lnTo>
                    <a:pt x="149773" y="143037"/>
                  </a:lnTo>
                  <a:lnTo>
                    <a:pt x="162558" y="127581"/>
                  </a:lnTo>
                  <a:lnTo>
                    <a:pt x="165897" y="119753"/>
                  </a:lnTo>
                  <a:lnTo>
                    <a:pt x="168334" y="80409"/>
                  </a:lnTo>
                  <a:lnTo>
                    <a:pt x="163758" y="57211"/>
                  </a:lnTo>
                  <a:lnTo>
                    <a:pt x="156177" y="45483"/>
                  </a:lnTo>
                  <a:lnTo>
                    <a:pt x="133467" y="23607"/>
                  </a:lnTo>
                  <a:lnTo>
                    <a:pt x="133033" y="27923"/>
                  </a:lnTo>
                  <a:lnTo>
                    <a:pt x="135577" y="32797"/>
                  </a:lnTo>
                  <a:lnTo>
                    <a:pt x="166274" y="72938"/>
                  </a:lnTo>
                  <a:lnTo>
                    <a:pt x="209059" y="116954"/>
                  </a:lnTo>
                  <a:lnTo>
                    <a:pt x="248803" y="153858"/>
                  </a:lnTo>
                  <a:lnTo>
                    <a:pt x="259129" y="160537"/>
                  </a:lnTo>
                  <a:lnTo>
                    <a:pt x="280669" y="165175"/>
                  </a:lnTo>
                  <a:lnTo>
                    <a:pt x="287182" y="165566"/>
                  </a:lnTo>
                  <a:lnTo>
                    <a:pt x="289316" y="164678"/>
                  </a:lnTo>
                  <a:lnTo>
                    <a:pt x="290738" y="163094"/>
                  </a:lnTo>
                  <a:lnTo>
                    <a:pt x="293584" y="1569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4875"/>
            <p:cNvSpPr/>
            <p:nvPr>
              <p:custDataLst>
                <p:tags r:id="rId49"/>
              </p:custDataLst>
            </p:nvPr>
          </p:nvSpPr>
          <p:spPr>
            <a:xfrm>
              <a:off x="11802070" y="2304401"/>
              <a:ext cx="293475" cy="240349"/>
            </a:xfrm>
            <a:custGeom>
              <a:avLst/>
              <a:gdLst/>
              <a:ahLst/>
              <a:cxnLst/>
              <a:rect l="0" t="0" r="0" b="0"/>
              <a:pathLst>
                <a:path w="293475" h="240349">
                  <a:moveTo>
                    <a:pt x="0" y="79826"/>
                  </a:moveTo>
                  <a:lnTo>
                    <a:pt x="0" y="79826"/>
                  </a:lnTo>
                  <a:lnTo>
                    <a:pt x="9481" y="113009"/>
                  </a:lnTo>
                  <a:lnTo>
                    <a:pt x="29471" y="156936"/>
                  </a:lnTo>
                  <a:lnTo>
                    <a:pt x="47194" y="196854"/>
                  </a:lnTo>
                  <a:lnTo>
                    <a:pt x="62460" y="240348"/>
                  </a:lnTo>
                  <a:lnTo>
                    <a:pt x="57753" y="235756"/>
                  </a:lnTo>
                  <a:lnTo>
                    <a:pt x="55434" y="228173"/>
                  </a:lnTo>
                  <a:lnTo>
                    <a:pt x="53687" y="185015"/>
                  </a:lnTo>
                  <a:lnTo>
                    <a:pt x="47463" y="149882"/>
                  </a:lnTo>
                  <a:lnTo>
                    <a:pt x="42558" y="105754"/>
                  </a:lnTo>
                  <a:lnTo>
                    <a:pt x="35099" y="67995"/>
                  </a:lnTo>
                  <a:lnTo>
                    <a:pt x="29251" y="30680"/>
                  </a:lnTo>
                  <a:lnTo>
                    <a:pt x="26833" y="0"/>
                  </a:lnTo>
                  <a:lnTo>
                    <a:pt x="31543" y="4359"/>
                  </a:lnTo>
                  <a:lnTo>
                    <a:pt x="58184" y="45118"/>
                  </a:lnTo>
                  <a:lnTo>
                    <a:pt x="83276" y="83763"/>
                  </a:lnTo>
                  <a:lnTo>
                    <a:pt x="103278" y="109325"/>
                  </a:lnTo>
                  <a:lnTo>
                    <a:pt x="115685" y="117741"/>
                  </a:lnTo>
                  <a:lnTo>
                    <a:pt x="156566" y="132313"/>
                  </a:lnTo>
                  <a:lnTo>
                    <a:pt x="172484" y="133260"/>
                  </a:lnTo>
                  <a:lnTo>
                    <a:pt x="178524" y="130694"/>
                  </a:lnTo>
                  <a:lnTo>
                    <a:pt x="181524" y="128621"/>
                  </a:lnTo>
                  <a:lnTo>
                    <a:pt x="183524" y="125254"/>
                  </a:lnTo>
                  <a:lnTo>
                    <a:pt x="186339" y="111035"/>
                  </a:lnTo>
                  <a:lnTo>
                    <a:pt x="186428" y="75722"/>
                  </a:lnTo>
                  <a:lnTo>
                    <a:pt x="173276" y="34008"/>
                  </a:lnTo>
                  <a:lnTo>
                    <a:pt x="169805" y="18027"/>
                  </a:lnTo>
                  <a:lnTo>
                    <a:pt x="169706" y="22268"/>
                  </a:lnTo>
                  <a:lnTo>
                    <a:pt x="172329" y="27125"/>
                  </a:lnTo>
                  <a:lnTo>
                    <a:pt x="203084" y="64304"/>
                  </a:lnTo>
                  <a:lnTo>
                    <a:pt x="232262" y="106922"/>
                  </a:lnTo>
                  <a:lnTo>
                    <a:pt x="244118" y="122626"/>
                  </a:lnTo>
                  <a:lnTo>
                    <a:pt x="272670" y="146609"/>
                  </a:lnTo>
                  <a:lnTo>
                    <a:pt x="279276" y="149195"/>
                  </a:lnTo>
                  <a:lnTo>
                    <a:pt x="282426" y="148892"/>
                  </a:lnTo>
                  <a:lnTo>
                    <a:pt x="288572" y="145910"/>
                  </a:lnTo>
                  <a:lnTo>
                    <a:pt x="290608" y="142733"/>
                  </a:lnTo>
                  <a:lnTo>
                    <a:pt x="293474" y="127789"/>
                  </a:lnTo>
                  <a:lnTo>
                    <a:pt x="291795" y="93930"/>
                  </a:lnTo>
                  <a:lnTo>
                    <a:pt x="285750" y="619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4876"/>
            <p:cNvSpPr/>
            <p:nvPr>
              <p:custDataLst>
                <p:tags r:id="rId50"/>
              </p:custDataLst>
            </p:nvPr>
          </p:nvSpPr>
          <p:spPr>
            <a:xfrm>
              <a:off x="11766352" y="1241227"/>
              <a:ext cx="374348" cy="1348383"/>
            </a:xfrm>
            <a:custGeom>
              <a:avLst/>
              <a:gdLst/>
              <a:ahLst/>
              <a:cxnLst/>
              <a:rect l="0" t="0" r="0" b="0"/>
              <a:pathLst>
                <a:path w="374348" h="1348383">
                  <a:moveTo>
                    <a:pt x="0" y="0"/>
                  </a:moveTo>
                  <a:lnTo>
                    <a:pt x="0" y="0"/>
                  </a:lnTo>
                  <a:lnTo>
                    <a:pt x="40789" y="35645"/>
                  </a:lnTo>
                  <a:lnTo>
                    <a:pt x="77128" y="78140"/>
                  </a:lnTo>
                  <a:lnTo>
                    <a:pt x="101086" y="114434"/>
                  </a:lnTo>
                  <a:lnTo>
                    <a:pt x="130255" y="156362"/>
                  </a:lnTo>
                  <a:lnTo>
                    <a:pt x="146367" y="178655"/>
                  </a:lnTo>
                  <a:lnTo>
                    <a:pt x="161078" y="201455"/>
                  </a:lnTo>
                  <a:lnTo>
                    <a:pt x="174854" y="224592"/>
                  </a:lnTo>
                  <a:lnTo>
                    <a:pt x="188007" y="247954"/>
                  </a:lnTo>
                  <a:lnTo>
                    <a:pt x="200744" y="272459"/>
                  </a:lnTo>
                  <a:lnTo>
                    <a:pt x="213204" y="297725"/>
                  </a:lnTo>
                  <a:lnTo>
                    <a:pt x="225480" y="323499"/>
                  </a:lnTo>
                  <a:lnTo>
                    <a:pt x="236639" y="349611"/>
                  </a:lnTo>
                  <a:lnTo>
                    <a:pt x="247057" y="375949"/>
                  </a:lnTo>
                  <a:lnTo>
                    <a:pt x="256978" y="402437"/>
                  </a:lnTo>
                  <a:lnTo>
                    <a:pt x="270538" y="451846"/>
                  </a:lnTo>
                  <a:lnTo>
                    <a:pt x="286522" y="516535"/>
                  </a:lnTo>
                  <a:lnTo>
                    <a:pt x="304124" y="591412"/>
                  </a:lnTo>
                  <a:lnTo>
                    <a:pt x="316850" y="654227"/>
                  </a:lnTo>
                  <a:lnTo>
                    <a:pt x="326327" y="709003"/>
                  </a:lnTo>
                  <a:lnTo>
                    <a:pt x="333637" y="758418"/>
                  </a:lnTo>
                  <a:lnTo>
                    <a:pt x="340495" y="802276"/>
                  </a:lnTo>
                  <a:lnTo>
                    <a:pt x="347050" y="842429"/>
                  </a:lnTo>
                  <a:lnTo>
                    <a:pt x="353406" y="880111"/>
                  </a:lnTo>
                  <a:lnTo>
                    <a:pt x="358636" y="915155"/>
                  </a:lnTo>
                  <a:lnTo>
                    <a:pt x="363114" y="948439"/>
                  </a:lnTo>
                  <a:lnTo>
                    <a:pt x="367091" y="980550"/>
                  </a:lnTo>
                  <a:lnTo>
                    <a:pt x="369742" y="1010887"/>
                  </a:lnTo>
                  <a:lnTo>
                    <a:pt x="371510" y="1040042"/>
                  </a:lnTo>
                  <a:lnTo>
                    <a:pt x="372690" y="1068408"/>
                  </a:lnTo>
                  <a:lnTo>
                    <a:pt x="373474" y="1096249"/>
                  </a:lnTo>
                  <a:lnTo>
                    <a:pt x="373998" y="1123738"/>
                  </a:lnTo>
                  <a:lnTo>
                    <a:pt x="374347" y="1150995"/>
                  </a:lnTo>
                  <a:lnTo>
                    <a:pt x="373588" y="1177103"/>
                  </a:lnTo>
                  <a:lnTo>
                    <a:pt x="372090" y="1202446"/>
                  </a:lnTo>
                  <a:lnTo>
                    <a:pt x="370099" y="1227279"/>
                  </a:lnTo>
                  <a:lnTo>
                    <a:pt x="368771" y="1251772"/>
                  </a:lnTo>
                  <a:lnTo>
                    <a:pt x="367886" y="1276038"/>
                  </a:lnTo>
                  <a:lnTo>
                    <a:pt x="366904" y="1316229"/>
                  </a:lnTo>
                  <a:lnTo>
                    <a:pt x="366117" y="13483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2" name="SMARTInkShape-4877"/>
          <p:cNvSpPr/>
          <p:nvPr>
            <p:custDataLst>
              <p:tags r:id="rId4"/>
            </p:custDataLst>
          </p:nvPr>
        </p:nvSpPr>
        <p:spPr>
          <a:xfrm>
            <a:off x="7069336" y="331667"/>
            <a:ext cx="2312790" cy="2249014"/>
          </a:xfrm>
          <a:custGeom>
            <a:avLst/>
            <a:gdLst/>
            <a:ahLst/>
            <a:cxnLst/>
            <a:rect l="0" t="0" r="0" b="0"/>
            <a:pathLst>
              <a:path w="2312790" h="2249014">
                <a:moveTo>
                  <a:pt x="0" y="382708"/>
                </a:moveTo>
                <a:lnTo>
                  <a:pt x="0" y="382708"/>
                </a:lnTo>
                <a:lnTo>
                  <a:pt x="0" y="425115"/>
                </a:lnTo>
                <a:lnTo>
                  <a:pt x="0" y="445216"/>
                </a:lnTo>
                <a:lnTo>
                  <a:pt x="0" y="401660"/>
                </a:lnTo>
                <a:lnTo>
                  <a:pt x="0" y="357828"/>
                </a:lnTo>
                <a:lnTo>
                  <a:pt x="992" y="335151"/>
                </a:lnTo>
                <a:lnTo>
                  <a:pt x="7068" y="318156"/>
                </a:lnTo>
                <a:lnTo>
                  <a:pt x="11412" y="284302"/>
                </a:lnTo>
                <a:lnTo>
                  <a:pt x="15949" y="266569"/>
                </a:lnTo>
                <a:lnTo>
                  <a:pt x="19939" y="248747"/>
                </a:lnTo>
                <a:lnTo>
                  <a:pt x="24760" y="230899"/>
                </a:lnTo>
                <a:lnTo>
                  <a:pt x="28834" y="213043"/>
                </a:lnTo>
                <a:lnTo>
                  <a:pt x="34643" y="201137"/>
                </a:lnTo>
                <a:lnTo>
                  <a:pt x="71723" y="159466"/>
                </a:lnTo>
                <a:lnTo>
                  <a:pt x="113126" y="117794"/>
                </a:lnTo>
                <a:lnTo>
                  <a:pt x="155774" y="77114"/>
                </a:lnTo>
                <a:lnTo>
                  <a:pt x="198603" y="49498"/>
                </a:lnTo>
                <a:lnTo>
                  <a:pt x="242205" y="28773"/>
                </a:lnTo>
                <a:lnTo>
                  <a:pt x="285896" y="13651"/>
                </a:lnTo>
                <a:lnTo>
                  <a:pt x="330417" y="5804"/>
                </a:lnTo>
                <a:lnTo>
                  <a:pt x="370862" y="128"/>
                </a:lnTo>
                <a:lnTo>
                  <a:pt x="408946" y="0"/>
                </a:lnTo>
                <a:lnTo>
                  <a:pt x="447617" y="11197"/>
                </a:lnTo>
                <a:lnTo>
                  <a:pt x="487733" y="28546"/>
                </a:lnTo>
                <a:lnTo>
                  <a:pt x="517866" y="46032"/>
                </a:lnTo>
                <a:lnTo>
                  <a:pt x="559591" y="82259"/>
                </a:lnTo>
                <a:lnTo>
                  <a:pt x="593781" y="117095"/>
                </a:lnTo>
                <a:lnTo>
                  <a:pt x="625466" y="161528"/>
                </a:lnTo>
                <a:lnTo>
                  <a:pt x="640407" y="189512"/>
                </a:lnTo>
                <a:lnTo>
                  <a:pt x="654344" y="229783"/>
                </a:lnTo>
                <a:lnTo>
                  <a:pt x="666651" y="272538"/>
                </a:lnTo>
                <a:lnTo>
                  <a:pt x="678637" y="313321"/>
                </a:lnTo>
                <a:lnTo>
                  <a:pt x="687580" y="347597"/>
                </a:lnTo>
                <a:lnTo>
                  <a:pt x="696514" y="382888"/>
                </a:lnTo>
                <a:lnTo>
                  <a:pt x="705444" y="418480"/>
                </a:lnTo>
                <a:lnTo>
                  <a:pt x="714375" y="456807"/>
                </a:lnTo>
                <a:lnTo>
                  <a:pt x="720659" y="496937"/>
                </a:lnTo>
                <a:lnTo>
                  <a:pt x="722521" y="536608"/>
                </a:lnTo>
                <a:lnTo>
                  <a:pt x="723948" y="578108"/>
                </a:lnTo>
                <a:lnTo>
                  <a:pt x="725718" y="614178"/>
                </a:lnTo>
                <a:lnTo>
                  <a:pt x="727890" y="656084"/>
                </a:lnTo>
                <a:lnTo>
                  <a:pt x="730331" y="687990"/>
                </a:lnTo>
                <a:lnTo>
                  <a:pt x="732949" y="713229"/>
                </a:lnTo>
                <a:lnTo>
                  <a:pt x="737513" y="751856"/>
                </a:lnTo>
                <a:lnTo>
                  <a:pt x="740082" y="794923"/>
                </a:lnTo>
                <a:lnTo>
                  <a:pt x="740950" y="839290"/>
                </a:lnTo>
                <a:lnTo>
                  <a:pt x="741121" y="881237"/>
                </a:lnTo>
                <a:lnTo>
                  <a:pt x="741160" y="923785"/>
                </a:lnTo>
                <a:lnTo>
                  <a:pt x="742155" y="948125"/>
                </a:lnTo>
                <a:lnTo>
                  <a:pt x="749725" y="983446"/>
                </a:lnTo>
                <a:lnTo>
                  <a:pt x="750094" y="998856"/>
                </a:lnTo>
                <a:lnTo>
                  <a:pt x="757161" y="982075"/>
                </a:lnTo>
                <a:lnTo>
                  <a:pt x="759013" y="937567"/>
                </a:lnTo>
                <a:lnTo>
                  <a:pt x="759023" y="896558"/>
                </a:lnTo>
                <a:lnTo>
                  <a:pt x="759023" y="853823"/>
                </a:lnTo>
                <a:lnTo>
                  <a:pt x="760016" y="811221"/>
                </a:lnTo>
                <a:lnTo>
                  <a:pt x="768117" y="766752"/>
                </a:lnTo>
                <a:lnTo>
                  <a:pt x="780273" y="729603"/>
                </a:lnTo>
                <a:lnTo>
                  <a:pt x="797443" y="686138"/>
                </a:lnTo>
                <a:lnTo>
                  <a:pt x="824864" y="647782"/>
                </a:lnTo>
                <a:lnTo>
                  <a:pt x="860258" y="603902"/>
                </a:lnTo>
                <a:lnTo>
                  <a:pt x="901900" y="561356"/>
                </a:lnTo>
                <a:lnTo>
                  <a:pt x="914798" y="550412"/>
                </a:lnTo>
                <a:lnTo>
                  <a:pt x="957626" y="522773"/>
                </a:lnTo>
                <a:lnTo>
                  <a:pt x="988110" y="505161"/>
                </a:lnTo>
                <a:lnTo>
                  <a:pt x="1018146" y="500052"/>
                </a:lnTo>
                <a:lnTo>
                  <a:pt x="1062468" y="498868"/>
                </a:lnTo>
                <a:lnTo>
                  <a:pt x="1092377" y="499796"/>
                </a:lnTo>
                <a:lnTo>
                  <a:pt x="1134069" y="516886"/>
                </a:lnTo>
                <a:lnTo>
                  <a:pt x="1151930" y="528298"/>
                </a:lnTo>
                <a:lnTo>
                  <a:pt x="1193602" y="562673"/>
                </a:lnTo>
                <a:lnTo>
                  <a:pt x="1229320" y="602114"/>
                </a:lnTo>
                <a:lnTo>
                  <a:pt x="1252141" y="627609"/>
                </a:lnTo>
                <a:lnTo>
                  <a:pt x="1274612" y="671584"/>
                </a:lnTo>
                <a:lnTo>
                  <a:pt x="1296494" y="713518"/>
                </a:lnTo>
                <a:lnTo>
                  <a:pt x="1309433" y="749899"/>
                </a:lnTo>
                <a:lnTo>
                  <a:pt x="1321543" y="791628"/>
                </a:lnTo>
                <a:lnTo>
                  <a:pt x="1333490" y="833568"/>
                </a:lnTo>
                <a:lnTo>
                  <a:pt x="1342094" y="864541"/>
                </a:lnTo>
                <a:lnTo>
                  <a:pt x="1351541" y="898481"/>
                </a:lnTo>
                <a:lnTo>
                  <a:pt x="1362438" y="939901"/>
                </a:lnTo>
                <a:lnTo>
                  <a:pt x="1370957" y="977309"/>
                </a:lnTo>
                <a:lnTo>
                  <a:pt x="1374914" y="1013529"/>
                </a:lnTo>
                <a:lnTo>
                  <a:pt x="1381931" y="1050388"/>
                </a:lnTo>
                <a:lnTo>
                  <a:pt x="1389301" y="1091295"/>
                </a:lnTo>
                <a:lnTo>
                  <a:pt x="1392918" y="1128992"/>
                </a:lnTo>
                <a:lnTo>
                  <a:pt x="1398841" y="1166289"/>
                </a:lnTo>
                <a:lnTo>
                  <a:pt x="1402028" y="1208319"/>
                </a:lnTo>
                <a:lnTo>
                  <a:pt x="1406291" y="1237472"/>
                </a:lnTo>
                <a:lnTo>
                  <a:pt x="1408816" y="1259136"/>
                </a:lnTo>
                <a:lnTo>
                  <a:pt x="1411492" y="1285486"/>
                </a:lnTo>
                <a:lnTo>
                  <a:pt x="1414269" y="1314958"/>
                </a:lnTo>
                <a:lnTo>
                  <a:pt x="1417352" y="1358289"/>
                </a:lnTo>
                <a:lnTo>
                  <a:pt x="1418723" y="1390776"/>
                </a:lnTo>
                <a:lnTo>
                  <a:pt x="1420487" y="1430386"/>
                </a:lnTo>
                <a:lnTo>
                  <a:pt x="1426824" y="1470940"/>
                </a:lnTo>
                <a:lnTo>
                  <a:pt x="1428370" y="1507614"/>
                </a:lnTo>
                <a:lnTo>
                  <a:pt x="1438413" y="1549820"/>
                </a:lnTo>
                <a:lnTo>
                  <a:pt x="1442966" y="1564206"/>
                </a:lnTo>
                <a:lnTo>
                  <a:pt x="1446467" y="1608115"/>
                </a:lnTo>
                <a:lnTo>
                  <a:pt x="1447507" y="1610412"/>
                </a:lnTo>
                <a:lnTo>
                  <a:pt x="1449192" y="1611943"/>
                </a:lnTo>
                <a:lnTo>
                  <a:pt x="1451307" y="1612964"/>
                </a:lnTo>
                <a:lnTo>
                  <a:pt x="1452717" y="1614636"/>
                </a:lnTo>
                <a:lnTo>
                  <a:pt x="1455539" y="1623935"/>
                </a:lnTo>
                <a:lnTo>
                  <a:pt x="1455539" y="1611506"/>
                </a:lnTo>
                <a:lnTo>
                  <a:pt x="1458185" y="1605843"/>
                </a:lnTo>
                <a:lnTo>
                  <a:pt x="1461676" y="1600019"/>
                </a:lnTo>
                <a:lnTo>
                  <a:pt x="1463918" y="1588195"/>
                </a:lnTo>
                <a:lnTo>
                  <a:pt x="1464101" y="1585226"/>
                </a:lnTo>
                <a:lnTo>
                  <a:pt x="1466951" y="1579280"/>
                </a:lnTo>
                <a:lnTo>
                  <a:pt x="1469100" y="1576305"/>
                </a:lnTo>
                <a:lnTo>
                  <a:pt x="1472125" y="1562638"/>
                </a:lnTo>
                <a:lnTo>
                  <a:pt x="1475877" y="1527338"/>
                </a:lnTo>
                <a:lnTo>
                  <a:pt x="1486691" y="1484131"/>
                </a:lnTo>
                <a:lnTo>
                  <a:pt x="1496492" y="1459250"/>
                </a:lnTo>
                <a:lnTo>
                  <a:pt x="1501077" y="1436233"/>
                </a:lnTo>
                <a:lnTo>
                  <a:pt x="1512137" y="1415412"/>
                </a:lnTo>
                <a:lnTo>
                  <a:pt x="1522171" y="1382213"/>
                </a:lnTo>
                <a:lnTo>
                  <a:pt x="1542219" y="1338103"/>
                </a:lnTo>
                <a:lnTo>
                  <a:pt x="1569088" y="1293525"/>
                </a:lnTo>
                <a:lnTo>
                  <a:pt x="1598472" y="1251532"/>
                </a:lnTo>
                <a:lnTo>
                  <a:pt x="1629180" y="1213333"/>
                </a:lnTo>
                <a:lnTo>
                  <a:pt x="1672993" y="1174749"/>
                </a:lnTo>
                <a:lnTo>
                  <a:pt x="1716577" y="1139771"/>
                </a:lnTo>
                <a:lnTo>
                  <a:pt x="1759253" y="1118269"/>
                </a:lnTo>
                <a:lnTo>
                  <a:pt x="1796252" y="1103082"/>
                </a:lnTo>
                <a:lnTo>
                  <a:pt x="1839698" y="1090805"/>
                </a:lnTo>
                <a:lnTo>
                  <a:pt x="1878051" y="1088503"/>
                </a:lnTo>
                <a:lnTo>
                  <a:pt x="1901866" y="1089249"/>
                </a:lnTo>
                <a:lnTo>
                  <a:pt x="1934353" y="1100596"/>
                </a:lnTo>
                <a:lnTo>
                  <a:pt x="1973997" y="1123893"/>
                </a:lnTo>
                <a:lnTo>
                  <a:pt x="1991479" y="1135454"/>
                </a:lnTo>
                <a:lnTo>
                  <a:pt x="2006581" y="1151447"/>
                </a:lnTo>
                <a:lnTo>
                  <a:pt x="2015962" y="1162917"/>
                </a:lnTo>
                <a:lnTo>
                  <a:pt x="2049980" y="1197120"/>
                </a:lnTo>
                <a:lnTo>
                  <a:pt x="2070789" y="1233128"/>
                </a:lnTo>
                <a:lnTo>
                  <a:pt x="2093581" y="1275953"/>
                </a:lnTo>
                <a:lnTo>
                  <a:pt x="2116545" y="1314096"/>
                </a:lnTo>
                <a:lnTo>
                  <a:pt x="2135449" y="1354813"/>
                </a:lnTo>
                <a:lnTo>
                  <a:pt x="2147746" y="1396664"/>
                </a:lnTo>
                <a:lnTo>
                  <a:pt x="2156495" y="1431390"/>
                </a:lnTo>
                <a:lnTo>
                  <a:pt x="2172004" y="1471138"/>
                </a:lnTo>
                <a:lnTo>
                  <a:pt x="2185614" y="1513790"/>
                </a:lnTo>
                <a:lnTo>
                  <a:pt x="2203737" y="1554552"/>
                </a:lnTo>
                <a:lnTo>
                  <a:pt x="2214000" y="1588825"/>
                </a:lnTo>
                <a:lnTo>
                  <a:pt x="2226358" y="1631221"/>
                </a:lnTo>
                <a:lnTo>
                  <a:pt x="2235365" y="1663907"/>
                </a:lnTo>
                <a:lnTo>
                  <a:pt x="2240338" y="1687294"/>
                </a:lnTo>
                <a:lnTo>
                  <a:pt x="2246629" y="1718760"/>
                </a:lnTo>
                <a:lnTo>
                  <a:pt x="2253799" y="1755612"/>
                </a:lnTo>
                <a:lnTo>
                  <a:pt x="2259572" y="1784150"/>
                </a:lnTo>
                <a:lnTo>
                  <a:pt x="2268631" y="1826441"/>
                </a:lnTo>
                <a:lnTo>
                  <a:pt x="2275966" y="1858466"/>
                </a:lnTo>
                <a:lnTo>
                  <a:pt x="2283027" y="1898808"/>
                </a:lnTo>
                <a:lnTo>
                  <a:pt x="2285119" y="1935897"/>
                </a:lnTo>
                <a:lnTo>
                  <a:pt x="2285739" y="1974667"/>
                </a:lnTo>
                <a:lnTo>
                  <a:pt x="2285922" y="2014929"/>
                </a:lnTo>
                <a:lnTo>
                  <a:pt x="2285984" y="2059348"/>
                </a:lnTo>
                <a:lnTo>
                  <a:pt x="2285997" y="2101930"/>
                </a:lnTo>
                <a:lnTo>
                  <a:pt x="2285999" y="2142674"/>
                </a:lnTo>
                <a:lnTo>
                  <a:pt x="2286992" y="2170608"/>
                </a:lnTo>
                <a:lnTo>
                  <a:pt x="2297024" y="2210589"/>
                </a:lnTo>
                <a:lnTo>
                  <a:pt x="2300821" y="2218045"/>
                </a:lnTo>
                <a:lnTo>
                  <a:pt x="2303259" y="2230916"/>
                </a:lnTo>
                <a:lnTo>
                  <a:pt x="2303859" y="2249013"/>
                </a:lnTo>
                <a:lnTo>
                  <a:pt x="2303859" y="2243868"/>
                </a:lnTo>
                <a:lnTo>
                  <a:pt x="2303859" y="2249011"/>
                </a:lnTo>
                <a:lnTo>
                  <a:pt x="2303859" y="2240451"/>
                </a:lnTo>
                <a:lnTo>
                  <a:pt x="2312789" y="22400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4878"/>
          <p:cNvSpPr/>
          <p:nvPr>
            <p:custDataLst>
              <p:tags r:id="rId5"/>
            </p:custDataLst>
          </p:nvPr>
        </p:nvSpPr>
        <p:spPr>
          <a:xfrm>
            <a:off x="7256983" y="3125952"/>
            <a:ext cx="115540" cy="70877"/>
          </a:xfrm>
          <a:custGeom>
            <a:avLst/>
            <a:gdLst/>
            <a:ahLst/>
            <a:cxnLst/>
            <a:rect l="0" t="0" r="0" b="0"/>
            <a:pathLst>
              <a:path w="115540" h="70877">
                <a:moveTo>
                  <a:pt x="17736" y="61946"/>
                </a:moveTo>
                <a:lnTo>
                  <a:pt x="17736" y="61946"/>
                </a:lnTo>
                <a:lnTo>
                  <a:pt x="38939" y="19540"/>
                </a:lnTo>
                <a:lnTo>
                  <a:pt x="40801" y="15816"/>
                </a:lnTo>
                <a:lnTo>
                  <a:pt x="41050" y="12341"/>
                </a:lnTo>
                <a:lnTo>
                  <a:pt x="36510" y="1333"/>
                </a:lnTo>
                <a:lnTo>
                  <a:pt x="26385" y="0"/>
                </a:lnTo>
                <a:lnTo>
                  <a:pt x="18934" y="2334"/>
                </a:lnTo>
                <a:lnTo>
                  <a:pt x="15558" y="4345"/>
                </a:lnTo>
                <a:lnTo>
                  <a:pt x="13307" y="6678"/>
                </a:lnTo>
                <a:lnTo>
                  <a:pt x="9147" y="13710"/>
                </a:lnTo>
                <a:lnTo>
                  <a:pt x="4659" y="15704"/>
                </a:lnTo>
                <a:lnTo>
                  <a:pt x="3065" y="17227"/>
                </a:lnTo>
                <a:lnTo>
                  <a:pt x="1293" y="21566"/>
                </a:lnTo>
                <a:lnTo>
                  <a:pt x="0" y="41195"/>
                </a:lnTo>
                <a:lnTo>
                  <a:pt x="2577" y="45448"/>
                </a:lnTo>
                <a:lnTo>
                  <a:pt x="12316" y="56262"/>
                </a:lnTo>
                <a:lnTo>
                  <a:pt x="20619" y="59420"/>
                </a:lnTo>
                <a:lnTo>
                  <a:pt x="64888" y="61903"/>
                </a:lnTo>
                <a:lnTo>
                  <a:pt x="71104" y="59281"/>
                </a:lnTo>
                <a:lnTo>
                  <a:pt x="77174" y="55801"/>
                </a:lnTo>
                <a:lnTo>
                  <a:pt x="83179" y="54254"/>
                </a:lnTo>
                <a:lnTo>
                  <a:pt x="85177" y="52850"/>
                </a:lnTo>
                <a:lnTo>
                  <a:pt x="86509" y="50921"/>
                </a:lnTo>
                <a:lnTo>
                  <a:pt x="87989" y="46132"/>
                </a:lnTo>
                <a:lnTo>
                  <a:pt x="89017" y="36799"/>
                </a:lnTo>
                <a:lnTo>
                  <a:pt x="76731" y="22873"/>
                </a:lnTo>
                <a:lnTo>
                  <a:pt x="71075" y="19775"/>
                </a:lnTo>
                <a:lnTo>
                  <a:pt x="65255" y="17407"/>
                </a:lnTo>
                <a:lnTo>
                  <a:pt x="59360" y="13047"/>
                </a:lnTo>
                <a:lnTo>
                  <a:pt x="56400" y="12480"/>
                </a:lnTo>
                <a:lnTo>
                  <a:pt x="53434" y="13094"/>
                </a:lnTo>
                <a:lnTo>
                  <a:pt x="47492" y="15429"/>
                </a:lnTo>
                <a:lnTo>
                  <a:pt x="41544" y="16467"/>
                </a:lnTo>
                <a:lnTo>
                  <a:pt x="39561" y="17736"/>
                </a:lnTo>
                <a:lnTo>
                  <a:pt x="38238" y="19575"/>
                </a:lnTo>
                <a:lnTo>
                  <a:pt x="35778" y="24263"/>
                </a:lnTo>
                <a:lnTo>
                  <a:pt x="29806" y="32480"/>
                </a:lnTo>
                <a:lnTo>
                  <a:pt x="27079" y="42363"/>
                </a:lnTo>
                <a:lnTo>
                  <a:pt x="31529" y="48316"/>
                </a:lnTo>
                <a:lnTo>
                  <a:pt x="39131" y="56365"/>
                </a:lnTo>
                <a:lnTo>
                  <a:pt x="47419" y="59466"/>
                </a:lnTo>
                <a:lnTo>
                  <a:pt x="73937" y="61801"/>
                </a:lnTo>
                <a:lnTo>
                  <a:pt x="99807" y="54245"/>
                </a:lnTo>
                <a:lnTo>
                  <a:pt x="102216" y="52844"/>
                </a:lnTo>
                <a:lnTo>
                  <a:pt x="103822" y="50917"/>
                </a:lnTo>
                <a:lnTo>
                  <a:pt x="106598" y="46130"/>
                </a:lnTo>
                <a:lnTo>
                  <a:pt x="114533" y="36798"/>
                </a:lnTo>
                <a:lnTo>
                  <a:pt x="115539" y="30903"/>
                </a:lnTo>
                <a:lnTo>
                  <a:pt x="113128" y="25660"/>
                </a:lnTo>
                <a:lnTo>
                  <a:pt x="111096" y="22873"/>
                </a:lnTo>
                <a:lnTo>
                  <a:pt x="106193" y="19775"/>
                </a:lnTo>
                <a:lnTo>
                  <a:pt x="100706" y="17407"/>
                </a:lnTo>
                <a:lnTo>
                  <a:pt x="90888" y="9755"/>
                </a:lnTo>
                <a:lnTo>
                  <a:pt x="89324" y="10285"/>
                </a:lnTo>
                <a:lnTo>
                  <a:pt x="82383" y="14779"/>
                </a:lnTo>
                <a:lnTo>
                  <a:pt x="76895" y="16178"/>
                </a:lnTo>
                <a:lnTo>
                  <a:pt x="75035" y="17544"/>
                </a:lnTo>
                <a:lnTo>
                  <a:pt x="73794" y="19446"/>
                </a:lnTo>
                <a:lnTo>
                  <a:pt x="72049" y="26864"/>
                </a:lnTo>
                <a:lnTo>
                  <a:pt x="71804" y="29629"/>
                </a:lnTo>
                <a:lnTo>
                  <a:pt x="72633" y="31472"/>
                </a:lnTo>
                <a:lnTo>
                  <a:pt x="74177" y="32700"/>
                </a:lnTo>
                <a:lnTo>
                  <a:pt x="78540" y="34065"/>
                </a:lnTo>
                <a:lnTo>
                  <a:pt x="88700" y="35115"/>
                </a:lnTo>
                <a:lnTo>
                  <a:pt x="89033" y="30404"/>
                </a:lnTo>
                <a:lnTo>
                  <a:pt x="88088" y="29012"/>
                </a:lnTo>
                <a:lnTo>
                  <a:pt x="86465" y="28084"/>
                </a:lnTo>
                <a:lnTo>
                  <a:pt x="81473" y="26595"/>
                </a:lnTo>
                <a:lnTo>
                  <a:pt x="80789" y="23745"/>
                </a:lnTo>
                <a:lnTo>
                  <a:pt x="80608" y="21596"/>
                </a:lnTo>
                <a:lnTo>
                  <a:pt x="79494" y="20163"/>
                </a:lnTo>
                <a:lnTo>
                  <a:pt x="64041" y="11413"/>
                </a:lnTo>
                <a:lnTo>
                  <a:pt x="54522" y="9721"/>
                </a:lnTo>
                <a:lnTo>
                  <a:pt x="46322" y="11615"/>
                </a:lnTo>
                <a:lnTo>
                  <a:pt x="39370" y="14772"/>
                </a:lnTo>
                <a:lnTo>
                  <a:pt x="20783" y="18068"/>
                </a:lnTo>
                <a:lnTo>
                  <a:pt x="14790" y="21940"/>
                </a:lnTo>
                <a:lnTo>
                  <a:pt x="11466" y="26968"/>
                </a:lnTo>
                <a:lnTo>
                  <a:pt x="9332" y="38280"/>
                </a:lnTo>
                <a:lnTo>
                  <a:pt x="8806" y="708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4879"/>
          <p:cNvSpPr/>
          <p:nvPr>
            <p:custDataLst>
              <p:tags r:id="rId6"/>
            </p:custDataLst>
          </p:nvPr>
        </p:nvSpPr>
        <p:spPr>
          <a:xfrm>
            <a:off x="7319367" y="3152180"/>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4880"/>
          <p:cNvSpPr/>
          <p:nvPr>
            <p:custDataLst>
              <p:tags r:id="rId7"/>
            </p:custDataLst>
          </p:nvPr>
        </p:nvSpPr>
        <p:spPr>
          <a:xfrm>
            <a:off x="7337227" y="3049430"/>
            <a:ext cx="1374636" cy="467681"/>
          </a:xfrm>
          <a:custGeom>
            <a:avLst/>
            <a:gdLst/>
            <a:ahLst/>
            <a:cxnLst/>
            <a:rect l="0" t="0" r="0" b="0"/>
            <a:pathLst>
              <a:path w="1374636" h="467681">
                <a:moveTo>
                  <a:pt x="0" y="75961"/>
                </a:moveTo>
                <a:lnTo>
                  <a:pt x="0" y="75961"/>
                </a:lnTo>
                <a:lnTo>
                  <a:pt x="9480" y="109144"/>
                </a:lnTo>
                <a:lnTo>
                  <a:pt x="22341" y="147926"/>
                </a:lnTo>
                <a:lnTo>
                  <a:pt x="27455" y="174344"/>
                </a:lnTo>
                <a:lnTo>
                  <a:pt x="46733" y="218856"/>
                </a:lnTo>
                <a:lnTo>
                  <a:pt x="66484" y="259703"/>
                </a:lnTo>
                <a:lnTo>
                  <a:pt x="92140" y="294230"/>
                </a:lnTo>
                <a:lnTo>
                  <a:pt x="128182" y="337059"/>
                </a:lnTo>
                <a:lnTo>
                  <a:pt x="170081" y="375111"/>
                </a:lnTo>
                <a:lnTo>
                  <a:pt x="212594" y="399121"/>
                </a:lnTo>
                <a:lnTo>
                  <a:pt x="247427" y="411049"/>
                </a:lnTo>
                <a:lnTo>
                  <a:pt x="282883" y="419876"/>
                </a:lnTo>
                <a:lnTo>
                  <a:pt x="318524" y="421940"/>
                </a:lnTo>
                <a:lnTo>
                  <a:pt x="353228" y="417700"/>
                </a:lnTo>
                <a:lnTo>
                  <a:pt x="392124" y="413120"/>
                </a:lnTo>
                <a:lnTo>
                  <a:pt x="409426" y="407379"/>
                </a:lnTo>
                <a:lnTo>
                  <a:pt x="450074" y="376160"/>
                </a:lnTo>
                <a:lnTo>
                  <a:pt x="472352" y="357614"/>
                </a:lnTo>
                <a:lnTo>
                  <a:pt x="497944" y="316523"/>
                </a:lnTo>
                <a:lnTo>
                  <a:pt x="512947" y="287374"/>
                </a:lnTo>
                <a:lnTo>
                  <a:pt x="523622" y="243570"/>
                </a:lnTo>
                <a:lnTo>
                  <a:pt x="526426" y="208263"/>
                </a:lnTo>
                <a:lnTo>
                  <a:pt x="524016" y="196608"/>
                </a:lnTo>
                <a:lnTo>
                  <a:pt x="520630" y="187129"/>
                </a:lnTo>
                <a:lnTo>
                  <a:pt x="517952" y="144554"/>
                </a:lnTo>
                <a:lnTo>
                  <a:pt x="517931" y="135531"/>
                </a:lnTo>
                <a:lnTo>
                  <a:pt x="515280" y="129556"/>
                </a:lnTo>
                <a:lnTo>
                  <a:pt x="511786" y="123593"/>
                </a:lnTo>
                <a:lnTo>
                  <a:pt x="509544" y="111681"/>
                </a:lnTo>
                <a:lnTo>
                  <a:pt x="508992" y="93820"/>
                </a:lnTo>
                <a:lnTo>
                  <a:pt x="508992" y="98560"/>
                </a:lnTo>
                <a:lnTo>
                  <a:pt x="511637" y="103534"/>
                </a:lnTo>
                <a:lnTo>
                  <a:pt x="515129" y="109051"/>
                </a:lnTo>
                <a:lnTo>
                  <a:pt x="517370" y="120678"/>
                </a:lnTo>
                <a:lnTo>
                  <a:pt x="518892" y="151553"/>
                </a:lnTo>
                <a:lnTo>
                  <a:pt x="528944" y="192116"/>
                </a:lnTo>
                <a:lnTo>
                  <a:pt x="533755" y="209926"/>
                </a:lnTo>
                <a:lnTo>
                  <a:pt x="537826" y="227772"/>
                </a:lnTo>
                <a:lnTo>
                  <a:pt x="556466" y="270553"/>
                </a:lnTo>
                <a:lnTo>
                  <a:pt x="587788" y="313977"/>
                </a:lnTo>
                <a:lnTo>
                  <a:pt x="620035" y="355751"/>
                </a:lnTo>
                <a:lnTo>
                  <a:pt x="660850" y="394783"/>
                </a:lnTo>
                <a:lnTo>
                  <a:pt x="702471" y="422851"/>
                </a:lnTo>
                <a:lnTo>
                  <a:pt x="714376" y="428572"/>
                </a:lnTo>
                <a:lnTo>
                  <a:pt x="756046" y="440569"/>
                </a:lnTo>
                <a:lnTo>
                  <a:pt x="799453" y="441945"/>
                </a:lnTo>
                <a:lnTo>
                  <a:pt x="818187" y="437298"/>
                </a:lnTo>
                <a:lnTo>
                  <a:pt x="845625" y="423981"/>
                </a:lnTo>
                <a:lnTo>
                  <a:pt x="868985" y="402175"/>
                </a:lnTo>
                <a:lnTo>
                  <a:pt x="883417" y="376686"/>
                </a:lnTo>
                <a:lnTo>
                  <a:pt x="898839" y="334542"/>
                </a:lnTo>
                <a:lnTo>
                  <a:pt x="908166" y="299128"/>
                </a:lnTo>
                <a:lnTo>
                  <a:pt x="910477" y="254544"/>
                </a:lnTo>
                <a:lnTo>
                  <a:pt x="910782" y="214645"/>
                </a:lnTo>
                <a:lnTo>
                  <a:pt x="910821" y="176281"/>
                </a:lnTo>
                <a:lnTo>
                  <a:pt x="910827" y="132638"/>
                </a:lnTo>
                <a:lnTo>
                  <a:pt x="910828" y="91369"/>
                </a:lnTo>
                <a:lnTo>
                  <a:pt x="909836" y="89209"/>
                </a:lnTo>
                <a:lnTo>
                  <a:pt x="908181" y="87770"/>
                </a:lnTo>
                <a:lnTo>
                  <a:pt x="906087" y="86810"/>
                </a:lnTo>
                <a:lnTo>
                  <a:pt x="905682" y="85178"/>
                </a:lnTo>
                <a:lnTo>
                  <a:pt x="910245" y="75908"/>
                </a:lnTo>
                <a:lnTo>
                  <a:pt x="910569" y="71638"/>
                </a:lnTo>
                <a:lnTo>
                  <a:pt x="909663" y="70102"/>
                </a:lnTo>
                <a:lnTo>
                  <a:pt x="908067" y="69078"/>
                </a:lnTo>
                <a:lnTo>
                  <a:pt x="903117" y="67436"/>
                </a:lnTo>
                <a:lnTo>
                  <a:pt x="907000" y="67151"/>
                </a:lnTo>
                <a:lnTo>
                  <a:pt x="907284" y="68103"/>
                </a:lnTo>
                <a:lnTo>
                  <a:pt x="904952" y="71807"/>
                </a:lnTo>
                <a:lnTo>
                  <a:pt x="904927" y="73192"/>
                </a:lnTo>
                <a:lnTo>
                  <a:pt x="905902" y="74115"/>
                </a:lnTo>
                <a:lnTo>
                  <a:pt x="909855" y="75596"/>
                </a:lnTo>
                <a:lnTo>
                  <a:pt x="905799" y="75852"/>
                </a:lnTo>
                <a:lnTo>
                  <a:pt x="904499" y="76881"/>
                </a:lnTo>
                <a:lnTo>
                  <a:pt x="903054" y="80669"/>
                </a:lnTo>
                <a:lnTo>
                  <a:pt x="910490" y="119074"/>
                </a:lnTo>
                <a:lnTo>
                  <a:pt x="910798" y="161166"/>
                </a:lnTo>
                <a:lnTo>
                  <a:pt x="920537" y="201613"/>
                </a:lnTo>
                <a:lnTo>
                  <a:pt x="929598" y="239572"/>
                </a:lnTo>
                <a:lnTo>
                  <a:pt x="948663" y="281722"/>
                </a:lnTo>
                <a:lnTo>
                  <a:pt x="971360" y="323396"/>
                </a:lnTo>
                <a:lnTo>
                  <a:pt x="995088" y="361552"/>
                </a:lnTo>
                <a:lnTo>
                  <a:pt x="1028798" y="398780"/>
                </a:lnTo>
                <a:lnTo>
                  <a:pt x="1056868" y="425294"/>
                </a:lnTo>
                <a:lnTo>
                  <a:pt x="1098768" y="444412"/>
                </a:lnTo>
                <a:lnTo>
                  <a:pt x="1139536" y="462857"/>
                </a:lnTo>
                <a:lnTo>
                  <a:pt x="1163739" y="467680"/>
                </a:lnTo>
                <a:lnTo>
                  <a:pt x="1181666" y="467523"/>
                </a:lnTo>
                <a:lnTo>
                  <a:pt x="1223365" y="450755"/>
                </a:lnTo>
                <a:lnTo>
                  <a:pt x="1259086" y="430480"/>
                </a:lnTo>
                <a:lnTo>
                  <a:pt x="1274299" y="414498"/>
                </a:lnTo>
                <a:lnTo>
                  <a:pt x="1297626" y="373570"/>
                </a:lnTo>
                <a:lnTo>
                  <a:pt x="1312643" y="338553"/>
                </a:lnTo>
                <a:lnTo>
                  <a:pt x="1320415" y="296888"/>
                </a:lnTo>
                <a:lnTo>
                  <a:pt x="1318714" y="263027"/>
                </a:lnTo>
                <a:lnTo>
                  <a:pt x="1313460" y="219767"/>
                </a:lnTo>
                <a:lnTo>
                  <a:pt x="1308028" y="181868"/>
                </a:lnTo>
                <a:lnTo>
                  <a:pt x="1299370" y="141858"/>
                </a:lnTo>
                <a:lnTo>
                  <a:pt x="1285692" y="114380"/>
                </a:lnTo>
                <a:lnTo>
                  <a:pt x="1280832" y="106926"/>
                </a:lnTo>
                <a:lnTo>
                  <a:pt x="1278673" y="100306"/>
                </a:lnTo>
                <a:lnTo>
                  <a:pt x="1277105" y="98145"/>
                </a:lnTo>
                <a:lnTo>
                  <a:pt x="1275067" y="96703"/>
                </a:lnTo>
                <a:lnTo>
                  <a:pt x="1272716" y="95742"/>
                </a:lnTo>
                <a:lnTo>
                  <a:pt x="1271149" y="94109"/>
                </a:lnTo>
                <a:lnTo>
                  <a:pt x="1268017" y="84895"/>
                </a:lnTo>
                <a:lnTo>
                  <a:pt x="1268015" y="84890"/>
                </a:lnTo>
                <a:lnTo>
                  <a:pt x="1276577" y="102014"/>
                </a:lnTo>
                <a:lnTo>
                  <a:pt x="1285875" y="111679"/>
                </a:lnTo>
                <a:lnTo>
                  <a:pt x="1290615" y="106939"/>
                </a:lnTo>
                <a:lnTo>
                  <a:pt x="1292942" y="101966"/>
                </a:lnTo>
                <a:lnTo>
                  <a:pt x="1294695" y="77127"/>
                </a:lnTo>
                <a:lnTo>
                  <a:pt x="1292110" y="68872"/>
                </a:lnTo>
                <a:lnTo>
                  <a:pt x="1290031" y="65282"/>
                </a:lnTo>
                <a:lnTo>
                  <a:pt x="1287654" y="62889"/>
                </a:lnTo>
                <a:lnTo>
                  <a:pt x="1264992" y="45859"/>
                </a:lnTo>
                <a:lnTo>
                  <a:pt x="1262031" y="44979"/>
                </a:lnTo>
                <a:lnTo>
                  <a:pt x="1259065" y="45384"/>
                </a:lnTo>
                <a:lnTo>
                  <a:pt x="1251915" y="48423"/>
                </a:lnTo>
                <a:lnTo>
                  <a:pt x="1245936" y="53690"/>
                </a:lnTo>
                <a:lnTo>
                  <a:pt x="1243321" y="58787"/>
                </a:lnTo>
                <a:lnTo>
                  <a:pt x="1241411" y="76021"/>
                </a:lnTo>
                <a:lnTo>
                  <a:pt x="1241349" y="78977"/>
                </a:lnTo>
                <a:lnTo>
                  <a:pt x="1243927" y="84908"/>
                </a:lnTo>
                <a:lnTo>
                  <a:pt x="1246003" y="87879"/>
                </a:lnTo>
                <a:lnTo>
                  <a:pt x="1258406" y="96800"/>
                </a:lnTo>
                <a:lnTo>
                  <a:pt x="1274649" y="100987"/>
                </a:lnTo>
                <a:lnTo>
                  <a:pt x="1309746" y="102595"/>
                </a:lnTo>
                <a:lnTo>
                  <a:pt x="1338656" y="95590"/>
                </a:lnTo>
                <a:lnTo>
                  <a:pt x="1355979" y="84652"/>
                </a:lnTo>
                <a:lnTo>
                  <a:pt x="1368955" y="72937"/>
                </a:lnTo>
                <a:lnTo>
                  <a:pt x="1372408" y="64364"/>
                </a:lnTo>
                <a:lnTo>
                  <a:pt x="1373329" y="59300"/>
                </a:lnTo>
                <a:lnTo>
                  <a:pt x="1371707" y="48381"/>
                </a:lnTo>
                <a:lnTo>
                  <a:pt x="1369885" y="42692"/>
                </a:lnTo>
                <a:lnTo>
                  <a:pt x="1362569" y="33724"/>
                </a:lnTo>
                <a:lnTo>
                  <a:pt x="1335000" y="11602"/>
                </a:lnTo>
                <a:lnTo>
                  <a:pt x="1292612" y="0"/>
                </a:lnTo>
                <a:lnTo>
                  <a:pt x="1262166" y="3732"/>
                </a:lnTo>
                <a:lnTo>
                  <a:pt x="1239493" y="13769"/>
                </a:lnTo>
                <a:lnTo>
                  <a:pt x="1230534" y="21200"/>
                </a:lnTo>
                <a:lnTo>
                  <a:pt x="1228145" y="24571"/>
                </a:lnTo>
                <a:lnTo>
                  <a:pt x="1225491" y="33608"/>
                </a:lnTo>
                <a:lnTo>
                  <a:pt x="1223786" y="50838"/>
                </a:lnTo>
                <a:lnTo>
                  <a:pt x="1228845" y="60164"/>
                </a:lnTo>
                <a:lnTo>
                  <a:pt x="1253854" y="87146"/>
                </a:lnTo>
                <a:lnTo>
                  <a:pt x="1282993" y="105239"/>
                </a:lnTo>
                <a:lnTo>
                  <a:pt x="1300786" y="109771"/>
                </a:lnTo>
                <a:lnTo>
                  <a:pt x="1336478" y="111512"/>
                </a:lnTo>
                <a:lnTo>
                  <a:pt x="1345738" y="108959"/>
                </a:lnTo>
                <a:lnTo>
                  <a:pt x="1349596" y="106889"/>
                </a:lnTo>
                <a:lnTo>
                  <a:pt x="1352168" y="104517"/>
                </a:lnTo>
                <a:lnTo>
                  <a:pt x="1362997" y="86768"/>
                </a:lnTo>
                <a:lnTo>
                  <a:pt x="1365815" y="65282"/>
                </a:lnTo>
                <a:lnTo>
                  <a:pt x="1352822" y="53355"/>
                </a:lnTo>
                <a:lnTo>
                  <a:pt x="1333489" y="41109"/>
                </a:lnTo>
                <a:lnTo>
                  <a:pt x="1307554" y="33247"/>
                </a:lnTo>
                <a:lnTo>
                  <a:pt x="1303304" y="32602"/>
                </a:lnTo>
                <a:lnTo>
                  <a:pt x="1295936" y="34531"/>
                </a:lnTo>
                <a:lnTo>
                  <a:pt x="1289354" y="37704"/>
                </a:lnTo>
                <a:lnTo>
                  <a:pt x="1283121" y="39114"/>
                </a:lnTo>
                <a:lnTo>
                  <a:pt x="1281062" y="41474"/>
                </a:lnTo>
                <a:lnTo>
                  <a:pt x="1275112" y="56875"/>
                </a:lnTo>
                <a:lnTo>
                  <a:pt x="1272747" y="60260"/>
                </a:lnTo>
                <a:lnTo>
                  <a:pt x="1272162" y="63509"/>
                </a:lnTo>
                <a:lnTo>
                  <a:pt x="1272764" y="66668"/>
                </a:lnTo>
                <a:lnTo>
                  <a:pt x="1278352" y="75853"/>
                </a:lnTo>
                <a:lnTo>
                  <a:pt x="1289129" y="87846"/>
                </a:lnTo>
                <a:lnTo>
                  <a:pt x="1297573" y="91165"/>
                </a:lnTo>
                <a:lnTo>
                  <a:pt x="1341545" y="93717"/>
                </a:lnTo>
                <a:lnTo>
                  <a:pt x="1349644" y="93774"/>
                </a:lnTo>
                <a:lnTo>
                  <a:pt x="1356549" y="91153"/>
                </a:lnTo>
                <a:lnTo>
                  <a:pt x="1369068" y="81387"/>
                </a:lnTo>
                <a:lnTo>
                  <a:pt x="1372458" y="75727"/>
                </a:lnTo>
                <a:lnTo>
                  <a:pt x="1374635" y="64008"/>
                </a:lnTo>
                <a:lnTo>
                  <a:pt x="1370272" y="50371"/>
                </a:lnTo>
                <a:lnTo>
                  <a:pt x="1362695" y="38502"/>
                </a:lnTo>
                <a:lnTo>
                  <a:pt x="1358917" y="36106"/>
                </a:lnTo>
                <a:lnTo>
                  <a:pt x="1328157" y="24604"/>
                </a:lnTo>
                <a:lnTo>
                  <a:pt x="1315711" y="17198"/>
                </a:lnTo>
                <a:lnTo>
                  <a:pt x="1305419" y="15117"/>
                </a:lnTo>
                <a:lnTo>
                  <a:pt x="1294231" y="16838"/>
                </a:lnTo>
                <a:lnTo>
                  <a:pt x="1279421" y="23386"/>
                </a:lnTo>
                <a:lnTo>
                  <a:pt x="1272092" y="27789"/>
                </a:lnTo>
                <a:lnTo>
                  <a:pt x="1265528" y="29746"/>
                </a:lnTo>
                <a:lnTo>
                  <a:pt x="1263380" y="32252"/>
                </a:lnTo>
                <a:lnTo>
                  <a:pt x="1260358" y="44269"/>
                </a:lnTo>
                <a:lnTo>
                  <a:pt x="1259254" y="60824"/>
                </a:lnTo>
                <a:lnTo>
                  <a:pt x="1261806" y="66918"/>
                </a:lnTo>
                <a:lnTo>
                  <a:pt x="1263876" y="69933"/>
                </a:lnTo>
                <a:lnTo>
                  <a:pt x="1268821" y="73281"/>
                </a:lnTo>
                <a:lnTo>
                  <a:pt x="1296587" y="83492"/>
                </a:lnTo>
                <a:lnTo>
                  <a:pt x="1305849" y="81623"/>
                </a:lnTo>
                <a:lnTo>
                  <a:pt x="1329925" y="73812"/>
                </a:lnTo>
                <a:lnTo>
                  <a:pt x="1333101" y="71552"/>
                </a:lnTo>
                <a:lnTo>
                  <a:pt x="1336630" y="66394"/>
                </a:lnTo>
                <a:lnTo>
                  <a:pt x="1339191" y="60795"/>
                </a:lnTo>
                <a:lnTo>
                  <a:pt x="1345218" y="52064"/>
                </a:lnTo>
                <a:lnTo>
                  <a:pt x="1346976" y="46158"/>
                </a:lnTo>
                <a:lnTo>
                  <a:pt x="1346453" y="43193"/>
                </a:lnTo>
                <a:lnTo>
                  <a:pt x="1339784" y="31834"/>
                </a:lnTo>
                <a:lnTo>
                  <a:pt x="1331794" y="23670"/>
                </a:lnTo>
                <a:lnTo>
                  <a:pt x="1330377" y="24233"/>
                </a:lnTo>
                <a:lnTo>
                  <a:pt x="1323645" y="28774"/>
                </a:lnTo>
                <a:lnTo>
                  <a:pt x="1314305" y="30978"/>
                </a:lnTo>
                <a:lnTo>
                  <a:pt x="1300379" y="43712"/>
                </a:lnTo>
                <a:lnTo>
                  <a:pt x="1297282" y="49391"/>
                </a:lnTo>
                <a:lnTo>
                  <a:pt x="1294913" y="55222"/>
                </a:lnTo>
                <a:lnTo>
                  <a:pt x="1285875" y="67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4881"/>
          <p:cNvSpPr/>
          <p:nvPr>
            <p:custDataLst>
              <p:tags r:id="rId8"/>
            </p:custDataLst>
          </p:nvPr>
        </p:nvSpPr>
        <p:spPr>
          <a:xfrm>
            <a:off x="7450838" y="2741414"/>
            <a:ext cx="278481" cy="443044"/>
          </a:xfrm>
          <a:custGeom>
            <a:avLst/>
            <a:gdLst/>
            <a:ahLst/>
            <a:cxnLst/>
            <a:rect l="0" t="0" r="0" b="0"/>
            <a:pathLst>
              <a:path w="278481" h="443044">
                <a:moveTo>
                  <a:pt x="64982" y="0"/>
                </a:moveTo>
                <a:lnTo>
                  <a:pt x="64982" y="0"/>
                </a:lnTo>
                <a:lnTo>
                  <a:pt x="49107" y="37042"/>
                </a:lnTo>
                <a:lnTo>
                  <a:pt x="36540" y="66366"/>
                </a:lnTo>
                <a:lnTo>
                  <a:pt x="18852" y="107638"/>
                </a:lnTo>
                <a:lnTo>
                  <a:pt x="12058" y="123490"/>
                </a:lnTo>
                <a:lnTo>
                  <a:pt x="9855" y="140866"/>
                </a:lnTo>
                <a:lnTo>
                  <a:pt x="6403" y="169317"/>
                </a:lnTo>
                <a:lnTo>
                  <a:pt x="2117" y="205151"/>
                </a:lnTo>
                <a:lnTo>
                  <a:pt x="252" y="237971"/>
                </a:lnTo>
                <a:lnTo>
                  <a:pt x="0" y="268780"/>
                </a:lnTo>
                <a:lnTo>
                  <a:pt x="825" y="298249"/>
                </a:lnTo>
                <a:lnTo>
                  <a:pt x="7033" y="341576"/>
                </a:lnTo>
                <a:lnTo>
                  <a:pt x="17398" y="373070"/>
                </a:lnTo>
                <a:lnTo>
                  <a:pt x="31928" y="396988"/>
                </a:lnTo>
                <a:lnTo>
                  <a:pt x="48307" y="412249"/>
                </a:lnTo>
                <a:lnTo>
                  <a:pt x="87816" y="434871"/>
                </a:lnTo>
                <a:lnTo>
                  <a:pt x="126869" y="443043"/>
                </a:lnTo>
                <a:lnTo>
                  <a:pt x="165120" y="435984"/>
                </a:lnTo>
                <a:lnTo>
                  <a:pt x="201589" y="426065"/>
                </a:lnTo>
                <a:lnTo>
                  <a:pt x="220285" y="414589"/>
                </a:lnTo>
                <a:lnTo>
                  <a:pt x="259911" y="373382"/>
                </a:lnTo>
                <a:lnTo>
                  <a:pt x="278480" y="332308"/>
                </a:lnTo>
                <a:lnTo>
                  <a:pt x="273641" y="299497"/>
                </a:lnTo>
                <a:lnTo>
                  <a:pt x="269573" y="274079"/>
                </a:lnTo>
                <a:lnTo>
                  <a:pt x="259760" y="235253"/>
                </a:lnTo>
                <a:lnTo>
                  <a:pt x="247793" y="203776"/>
                </a:lnTo>
                <a:lnTo>
                  <a:pt x="223328" y="159156"/>
                </a:lnTo>
                <a:lnTo>
                  <a:pt x="191385" y="121351"/>
                </a:lnTo>
                <a:lnTo>
                  <a:pt x="147681" y="84053"/>
                </a:lnTo>
                <a:lnTo>
                  <a:pt x="110091" y="57283"/>
                </a:lnTo>
                <a:lnTo>
                  <a:pt x="97267" y="42326"/>
                </a:lnTo>
                <a:lnTo>
                  <a:pt x="82842"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9" name="SMARTInkShape-Group1903"/>
          <p:cNvGrpSpPr/>
          <p:nvPr/>
        </p:nvGrpSpPr>
        <p:grpSpPr>
          <a:xfrm>
            <a:off x="7963877" y="2687836"/>
            <a:ext cx="595018" cy="468149"/>
            <a:chOff x="7963877" y="2687836"/>
            <a:chExt cx="595018" cy="468149"/>
          </a:xfrm>
        </p:grpSpPr>
        <p:sp>
          <p:nvSpPr>
            <p:cNvPr id="327" name="SMARTInkShape-4882"/>
            <p:cNvSpPr/>
            <p:nvPr>
              <p:custDataLst>
                <p:tags r:id="rId28"/>
              </p:custDataLst>
            </p:nvPr>
          </p:nvSpPr>
          <p:spPr>
            <a:xfrm>
              <a:off x="7963877" y="2777133"/>
              <a:ext cx="220992" cy="378852"/>
            </a:xfrm>
            <a:custGeom>
              <a:avLst/>
              <a:gdLst/>
              <a:ahLst/>
              <a:cxnLst/>
              <a:rect l="0" t="0" r="0" b="0"/>
              <a:pathLst>
                <a:path w="220992" h="378852">
                  <a:moveTo>
                    <a:pt x="132373" y="71437"/>
                  </a:moveTo>
                  <a:lnTo>
                    <a:pt x="132373" y="71437"/>
                  </a:lnTo>
                  <a:lnTo>
                    <a:pt x="99191" y="85659"/>
                  </a:lnTo>
                  <a:lnTo>
                    <a:pt x="64332" y="108724"/>
                  </a:lnTo>
                  <a:lnTo>
                    <a:pt x="39893" y="139150"/>
                  </a:lnTo>
                  <a:lnTo>
                    <a:pt x="20085" y="182782"/>
                  </a:lnTo>
                  <a:lnTo>
                    <a:pt x="10368" y="213528"/>
                  </a:lnTo>
                  <a:lnTo>
                    <a:pt x="3734" y="243729"/>
                  </a:lnTo>
                  <a:lnTo>
                    <a:pt x="0" y="287631"/>
                  </a:lnTo>
                  <a:lnTo>
                    <a:pt x="878" y="324231"/>
                  </a:lnTo>
                  <a:lnTo>
                    <a:pt x="8115" y="341217"/>
                  </a:lnTo>
                  <a:lnTo>
                    <a:pt x="51790" y="366677"/>
                  </a:lnTo>
                  <a:lnTo>
                    <a:pt x="91298" y="378851"/>
                  </a:lnTo>
                  <a:lnTo>
                    <a:pt x="121857" y="377717"/>
                  </a:lnTo>
                  <a:lnTo>
                    <a:pt x="145022" y="371098"/>
                  </a:lnTo>
                  <a:lnTo>
                    <a:pt x="164453" y="358112"/>
                  </a:lnTo>
                  <a:lnTo>
                    <a:pt x="182778" y="336956"/>
                  </a:lnTo>
                  <a:lnTo>
                    <a:pt x="200776" y="302355"/>
                  </a:lnTo>
                  <a:lnTo>
                    <a:pt x="213936" y="260684"/>
                  </a:lnTo>
                  <a:lnTo>
                    <a:pt x="220991" y="234675"/>
                  </a:lnTo>
                  <a:lnTo>
                    <a:pt x="213431" y="190951"/>
                  </a:lnTo>
                  <a:lnTo>
                    <a:pt x="207247" y="157066"/>
                  </a:lnTo>
                  <a:lnTo>
                    <a:pt x="201141" y="131500"/>
                  </a:lnTo>
                  <a:lnTo>
                    <a:pt x="189064" y="95155"/>
                  </a:lnTo>
                  <a:lnTo>
                    <a:pt x="166369" y="57960"/>
                  </a:lnTo>
                  <a:lnTo>
                    <a:pt x="135576" y="19220"/>
                  </a:lnTo>
                  <a:lnTo>
                    <a:pt x="12344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4883"/>
            <p:cNvSpPr/>
            <p:nvPr>
              <p:custDataLst>
                <p:tags r:id="rId29"/>
              </p:custDataLst>
            </p:nvPr>
          </p:nvSpPr>
          <p:spPr>
            <a:xfrm>
              <a:off x="8333760" y="2687836"/>
              <a:ext cx="225135" cy="440315"/>
            </a:xfrm>
            <a:custGeom>
              <a:avLst/>
              <a:gdLst/>
              <a:ahLst/>
              <a:cxnLst/>
              <a:rect l="0" t="0" r="0" b="0"/>
              <a:pathLst>
                <a:path w="225135" h="440315">
                  <a:moveTo>
                    <a:pt x="128607" y="80367"/>
                  </a:moveTo>
                  <a:lnTo>
                    <a:pt x="128607" y="80367"/>
                  </a:lnTo>
                  <a:lnTo>
                    <a:pt x="107220" y="121157"/>
                  </a:lnTo>
                  <a:lnTo>
                    <a:pt x="82914" y="157497"/>
                  </a:lnTo>
                  <a:lnTo>
                    <a:pt x="57852" y="194391"/>
                  </a:lnTo>
                  <a:lnTo>
                    <a:pt x="37418" y="236301"/>
                  </a:lnTo>
                  <a:lnTo>
                    <a:pt x="19787" y="280138"/>
                  </a:lnTo>
                  <a:lnTo>
                    <a:pt x="7839" y="323554"/>
                  </a:lnTo>
                  <a:lnTo>
                    <a:pt x="0" y="361002"/>
                  </a:lnTo>
                  <a:lnTo>
                    <a:pt x="1334" y="381703"/>
                  </a:lnTo>
                  <a:lnTo>
                    <a:pt x="7880" y="398180"/>
                  </a:lnTo>
                  <a:lnTo>
                    <a:pt x="18396" y="412117"/>
                  </a:lnTo>
                  <a:lnTo>
                    <a:pt x="32991" y="424926"/>
                  </a:lnTo>
                  <a:lnTo>
                    <a:pt x="62683" y="438553"/>
                  </a:lnTo>
                  <a:lnTo>
                    <a:pt x="82440" y="440314"/>
                  </a:lnTo>
                  <a:lnTo>
                    <a:pt x="124118" y="433359"/>
                  </a:lnTo>
                  <a:lnTo>
                    <a:pt x="154066" y="420547"/>
                  </a:lnTo>
                  <a:lnTo>
                    <a:pt x="177051" y="399442"/>
                  </a:lnTo>
                  <a:lnTo>
                    <a:pt x="202595" y="363660"/>
                  </a:lnTo>
                  <a:lnTo>
                    <a:pt x="218771" y="324930"/>
                  </a:lnTo>
                  <a:lnTo>
                    <a:pt x="224445" y="283027"/>
                  </a:lnTo>
                  <a:lnTo>
                    <a:pt x="225134" y="244043"/>
                  </a:lnTo>
                  <a:lnTo>
                    <a:pt x="220487" y="201514"/>
                  </a:lnTo>
                  <a:lnTo>
                    <a:pt x="216685" y="157493"/>
                  </a:lnTo>
                  <a:lnTo>
                    <a:pt x="205857" y="117992"/>
                  </a:lnTo>
                  <a:lnTo>
                    <a:pt x="200811" y="100829"/>
                  </a:lnTo>
                  <a:lnTo>
                    <a:pt x="176572" y="70279"/>
                  </a:lnTo>
                  <a:lnTo>
                    <a:pt x="144964" y="31235"/>
                  </a:lnTo>
                  <a:lnTo>
                    <a:pt x="11967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2" name="SMARTInkShape-Group1904"/>
          <p:cNvGrpSpPr/>
          <p:nvPr/>
        </p:nvGrpSpPr>
        <p:grpSpPr>
          <a:xfrm>
            <a:off x="9471422" y="2089607"/>
            <a:ext cx="2437767" cy="2232363"/>
            <a:chOff x="9471422" y="2089607"/>
            <a:chExt cx="2437767" cy="2232363"/>
          </a:xfrm>
        </p:grpSpPr>
        <p:sp>
          <p:nvSpPr>
            <p:cNvPr id="330" name="SMARTInkShape-4884"/>
            <p:cNvSpPr/>
            <p:nvPr>
              <p:custDataLst>
                <p:tags r:id="rId26"/>
              </p:custDataLst>
            </p:nvPr>
          </p:nvSpPr>
          <p:spPr>
            <a:xfrm>
              <a:off x="9471422" y="2089607"/>
              <a:ext cx="2437767" cy="2232363"/>
            </a:xfrm>
            <a:custGeom>
              <a:avLst/>
              <a:gdLst/>
              <a:ahLst/>
              <a:cxnLst/>
              <a:rect l="0" t="0" r="0" b="0"/>
              <a:pathLst>
                <a:path w="2437767" h="2232363">
                  <a:moveTo>
                    <a:pt x="2411016" y="2232362"/>
                  </a:moveTo>
                  <a:lnTo>
                    <a:pt x="2411016" y="2232362"/>
                  </a:lnTo>
                  <a:lnTo>
                    <a:pt x="2423289" y="2194549"/>
                  </a:lnTo>
                  <a:lnTo>
                    <a:pt x="2434521" y="2156902"/>
                  </a:lnTo>
                  <a:lnTo>
                    <a:pt x="2437516" y="2113130"/>
                  </a:lnTo>
                  <a:lnTo>
                    <a:pt x="2437766" y="2071213"/>
                  </a:lnTo>
                  <a:lnTo>
                    <a:pt x="2430732" y="2031347"/>
                  </a:lnTo>
                  <a:lnTo>
                    <a:pt x="2429242" y="1987383"/>
                  </a:lnTo>
                  <a:lnTo>
                    <a:pt x="2424244" y="1952298"/>
                  </a:lnTo>
                  <a:lnTo>
                    <a:pt x="2416478" y="1912027"/>
                  </a:lnTo>
                  <a:lnTo>
                    <a:pt x="2407893" y="1873415"/>
                  </a:lnTo>
                  <a:lnTo>
                    <a:pt x="2399066" y="1832099"/>
                  </a:lnTo>
                  <a:lnTo>
                    <a:pt x="2390167" y="1793178"/>
                  </a:lnTo>
                  <a:lnTo>
                    <a:pt x="2381247" y="1756511"/>
                  </a:lnTo>
                  <a:lnTo>
                    <a:pt x="2372319" y="1715771"/>
                  </a:lnTo>
                  <a:lnTo>
                    <a:pt x="2358650" y="1672280"/>
                  </a:lnTo>
                  <a:lnTo>
                    <a:pt x="2346771" y="1632715"/>
                  </a:lnTo>
                  <a:lnTo>
                    <a:pt x="2332228" y="1595857"/>
                  </a:lnTo>
                  <a:lnTo>
                    <a:pt x="2315352" y="1555060"/>
                  </a:lnTo>
                  <a:lnTo>
                    <a:pt x="2297783" y="1511553"/>
                  </a:lnTo>
                  <a:lnTo>
                    <a:pt x="2280011" y="1471983"/>
                  </a:lnTo>
                  <a:lnTo>
                    <a:pt x="2257437" y="1430383"/>
                  </a:lnTo>
                  <a:lnTo>
                    <a:pt x="2231896" y="1391378"/>
                  </a:lnTo>
                  <a:lnTo>
                    <a:pt x="2202735" y="1348780"/>
                  </a:lnTo>
                  <a:lnTo>
                    <a:pt x="2169340" y="1305822"/>
                  </a:lnTo>
                  <a:lnTo>
                    <a:pt x="2134082" y="1268380"/>
                  </a:lnTo>
                  <a:lnTo>
                    <a:pt x="2092317" y="1227176"/>
                  </a:lnTo>
                  <a:lnTo>
                    <a:pt x="2051729" y="1197870"/>
                  </a:lnTo>
                  <a:lnTo>
                    <a:pt x="2017488" y="1179059"/>
                  </a:lnTo>
                  <a:lnTo>
                    <a:pt x="1982207" y="1163564"/>
                  </a:lnTo>
                  <a:lnTo>
                    <a:pt x="1943971" y="1155334"/>
                  </a:lnTo>
                  <a:lnTo>
                    <a:pt x="1903868" y="1152896"/>
                  </a:lnTo>
                  <a:lnTo>
                    <a:pt x="1891347" y="1152554"/>
                  </a:lnTo>
                  <a:lnTo>
                    <a:pt x="1869109" y="1158279"/>
                  </a:lnTo>
                  <a:lnTo>
                    <a:pt x="1840393" y="1168049"/>
                  </a:lnTo>
                  <a:lnTo>
                    <a:pt x="1807358" y="1180515"/>
                  </a:lnTo>
                  <a:lnTo>
                    <a:pt x="1765360" y="1202304"/>
                  </a:lnTo>
                  <a:lnTo>
                    <a:pt x="1727916" y="1231305"/>
                  </a:lnTo>
                  <a:lnTo>
                    <a:pt x="1709549" y="1249682"/>
                  </a:lnTo>
                  <a:lnTo>
                    <a:pt x="1687027" y="1285733"/>
                  </a:lnTo>
                  <a:lnTo>
                    <a:pt x="1672295" y="1315225"/>
                  </a:lnTo>
                  <a:lnTo>
                    <a:pt x="1658999" y="1343807"/>
                  </a:lnTo>
                  <a:lnTo>
                    <a:pt x="1649153" y="1360206"/>
                  </a:lnTo>
                  <a:lnTo>
                    <a:pt x="1634748" y="1403072"/>
                  </a:lnTo>
                  <a:lnTo>
                    <a:pt x="1622347" y="1445017"/>
                  </a:lnTo>
                  <a:lnTo>
                    <a:pt x="1611336" y="1481965"/>
                  </a:lnTo>
                  <a:lnTo>
                    <a:pt x="1605486" y="1517927"/>
                  </a:lnTo>
                  <a:lnTo>
                    <a:pt x="1596388" y="1561846"/>
                  </a:lnTo>
                  <a:lnTo>
                    <a:pt x="1591529" y="1580261"/>
                  </a:lnTo>
                  <a:lnTo>
                    <a:pt x="1589538" y="1623042"/>
                  </a:lnTo>
                  <a:lnTo>
                    <a:pt x="1589484" y="1634073"/>
                  </a:lnTo>
                  <a:lnTo>
                    <a:pt x="1589484" y="1591266"/>
                  </a:lnTo>
                  <a:lnTo>
                    <a:pt x="1588492" y="1567655"/>
                  </a:lnTo>
                  <a:lnTo>
                    <a:pt x="1584339" y="1550452"/>
                  </a:lnTo>
                  <a:lnTo>
                    <a:pt x="1588901" y="1507857"/>
                  </a:lnTo>
                  <a:lnTo>
                    <a:pt x="1589408" y="1464250"/>
                  </a:lnTo>
                  <a:lnTo>
                    <a:pt x="1588477" y="1427666"/>
                  </a:lnTo>
                  <a:lnTo>
                    <a:pt x="1582413" y="1383252"/>
                  </a:lnTo>
                  <a:lnTo>
                    <a:pt x="1581106" y="1345443"/>
                  </a:lnTo>
                  <a:lnTo>
                    <a:pt x="1578073" y="1305467"/>
                  </a:lnTo>
                  <a:lnTo>
                    <a:pt x="1570888" y="1268486"/>
                  </a:lnTo>
                  <a:lnTo>
                    <a:pt x="1565123" y="1232394"/>
                  </a:lnTo>
                  <a:lnTo>
                    <a:pt x="1560768" y="1193919"/>
                  </a:lnTo>
                  <a:lnTo>
                    <a:pt x="1553195" y="1153745"/>
                  </a:lnTo>
                  <a:lnTo>
                    <a:pt x="1544666" y="1114061"/>
                  </a:lnTo>
                  <a:lnTo>
                    <a:pt x="1533210" y="1073529"/>
                  </a:lnTo>
                  <a:lnTo>
                    <a:pt x="1519893" y="1033738"/>
                  </a:lnTo>
                  <a:lnTo>
                    <a:pt x="1507018" y="993175"/>
                  </a:lnTo>
                  <a:lnTo>
                    <a:pt x="1490636" y="956021"/>
                  </a:lnTo>
                  <a:lnTo>
                    <a:pt x="1470568" y="919877"/>
                  </a:lnTo>
                  <a:lnTo>
                    <a:pt x="1445771" y="881386"/>
                  </a:lnTo>
                  <a:lnTo>
                    <a:pt x="1419572" y="841208"/>
                  </a:lnTo>
                  <a:lnTo>
                    <a:pt x="1384053" y="796817"/>
                  </a:lnTo>
                  <a:lnTo>
                    <a:pt x="1349366" y="754240"/>
                  </a:lnTo>
                  <a:lnTo>
                    <a:pt x="1311421" y="713497"/>
                  </a:lnTo>
                  <a:lnTo>
                    <a:pt x="1276700" y="686556"/>
                  </a:lnTo>
                  <a:lnTo>
                    <a:pt x="1232264" y="662606"/>
                  </a:lnTo>
                  <a:lnTo>
                    <a:pt x="1196571" y="647803"/>
                  </a:lnTo>
                  <a:lnTo>
                    <a:pt x="1151928" y="643526"/>
                  </a:lnTo>
                  <a:lnTo>
                    <a:pt x="1107281" y="638541"/>
                  </a:lnTo>
                  <a:lnTo>
                    <a:pt x="1068770" y="649436"/>
                  </a:lnTo>
                  <a:lnTo>
                    <a:pt x="1044938" y="658932"/>
                  </a:lnTo>
                  <a:lnTo>
                    <a:pt x="1012445" y="685095"/>
                  </a:lnTo>
                  <a:lnTo>
                    <a:pt x="982320" y="724100"/>
                  </a:lnTo>
                  <a:lnTo>
                    <a:pt x="953500" y="768006"/>
                  </a:lnTo>
                  <a:lnTo>
                    <a:pt x="935757" y="806280"/>
                  </a:lnTo>
                  <a:lnTo>
                    <a:pt x="921853" y="840121"/>
                  </a:lnTo>
                  <a:lnTo>
                    <a:pt x="908803" y="875284"/>
                  </a:lnTo>
                  <a:lnTo>
                    <a:pt x="895013" y="910837"/>
                  </a:lnTo>
                  <a:lnTo>
                    <a:pt x="887291" y="949153"/>
                  </a:lnTo>
                  <a:lnTo>
                    <a:pt x="882357" y="989279"/>
                  </a:lnTo>
                  <a:lnTo>
                    <a:pt x="877256" y="1026304"/>
                  </a:lnTo>
                  <a:lnTo>
                    <a:pt x="875745" y="1062410"/>
                  </a:lnTo>
                  <a:lnTo>
                    <a:pt x="875235" y="1105425"/>
                  </a:lnTo>
                  <a:lnTo>
                    <a:pt x="875126" y="1148987"/>
                  </a:lnTo>
                  <a:lnTo>
                    <a:pt x="872468" y="1171521"/>
                  </a:lnTo>
                  <a:lnTo>
                    <a:pt x="867421" y="1210542"/>
                  </a:lnTo>
                  <a:lnTo>
                    <a:pt x="866212" y="1253537"/>
                  </a:lnTo>
                  <a:lnTo>
                    <a:pt x="866180" y="1259026"/>
                  </a:lnTo>
                  <a:lnTo>
                    <a:pt x="866180" y="1253881"/>
                  </a:lnTo>
                  <a:lnTo>
                    <a:pt x="866180" y="1259026"/>
                  </a:lnTo>
                  <a:lnTo>
                    <a:pt x="866180" y="1215085"/>
                  </a:lnTo>
                  <a:lnTo>
                    <a:pt x="866180" y="1177546"/>
                  </a:lnTo>
                  <a:lnTo>
                    <a:pt x="866180" y="1133668"/>
                  </a:lnTo>
                  <a:lnTo>
                    <a:pt x="859112" y="1089317"/>
                  </a:lnTo>
                  <a:lnTo>
                    <a:pt x="852876" y="1048894"/>
                  </a:lnTo>
                  <a:lnTo>
                    <a:pt x="842091" y="1008828"/>
                  </a:lnTo>
                  <a:lnTo>
                    <a:pt x="833356" y="975321"/>
                  </a:lnTo>
                  <a:lnTo>
                    <a:pt x="824483" y="940258"/>
                  </a:lnTo>
                  <a:lnTo>
                    <a:pt x="814578" y="899772"/>
                  </a:lnTo>
                  <a:lnTo>
                    <a:pt x="804881" y="857264"/>
                  </a:lnTo>
                  <a:lnTo>
                    <a:pt x="793956" y="819189"/>
                  </a:lnTo>
                  <a:lnTo>
                    <a:pt x="783479" y="785730"/>
                  </a:lnTo>
                  <a:lnTo>
                    <a:pt x="775514" y="754323"/>
                  </a:lnTo>
                  <a:lnTo>
                    <a:pt x="766021" y="723828"/>
                  </a:lnTo>
                  <a:lnTo>
                    <a:pt x="756180" y="693738"/>
                  </a:lnTo>
                  <a:lnTo>
                    <a:pt x="748500" y="663829"/>
                  </a:lnTo>
                  <a:lnTo>
                    <a:pt x="739132" y="633999"/>
                  </a:lnTo>
                  <a:lnTo>
                    <a:pt x="728354" y="604205"/>
                  </a:lnTo>
                  <a:lnTo>
                    <a:pt x="716950" y="574427"/>
                  </a:lnTo>
                  <a:lnTo>
                    <a:pt x="705267" y="544655"/>
                  </a:lnTo>
                  <a:lnTo>
                    <a:pt x="693460" y="513895"/>
                  </a:lnTo>
                  <a:lnTo>
                    <a:pt x="681597" y="480380"/>
                  </a:lnTo>
                  <a:lnTo>
                    <a:pt x="669711" y="448287"/>
                  </a:lnTo>
                  <a:lnTo>
                    <a:pt x="657813" y="417486"/>
                  </a:lnTo>
                  <a:lnTo>
                    <a:pt x="645911" y="387261"/>
                  </a:lnTo>
                  <a:lnTo>
                    <a:pt x="634006" y="357291"/>
                  </a:lnTo>
                  <a:lnTo>
                    <a:pt x="622101" y="327434"/>
                  </a:lnTo>
                  <a:lnTo>
                    <a:pt x="610195" y="297628"/>
                  </a:lnTo>
                  <a:lnTo>
                    <a:pt x="595643" y="267845"/>
                  </a:lnTo>
                  <a:lnTo>
                    <a:pt x="570716" y="225832"/>
                  </a:lnTo>
                  <a:lnTo>
                    <a:pt x="547125" y="188249"/>
                  </a:lnTo>
                  <a:lnTo>
                    <a:pt x="524920" y="151977"/>
                  </a:lnTo>
                  <a:lnTo>
                    <a:pt x="490751" y="108906"/>
                  </a:lnTo>
                  <a:lnTo>
                    <a:pt x="446435" y="69754"/>
                  </a:lnTo>
                  <a:lnTo>
                    <a:pt x="406015" y="40079"/>
                  </a:lnTo>
                  <a:lnTo>
                    <a:pt x="366943" y="16100"/>
                  </a:lnTo>
                  <a:lnTo>
                    <a:pt x="339572" y="5169"/>
                  </a:lnTo>
                  <a:lnTo>
                    <a:pt x="303658" y="973"/>
                  </a:lnTo>
                  <a:lnTo>
                    <a:pt x="267901" y="144"/>
                  </a:lnTo>
                  <a:lnTo>
                    <a:pt x="241104" y="0"/>
                  </a:lnTo>
                  <a:lnTo>
                    <a:pt x="225889" y="5258"/>
                  </a:lnTo>
                  <a:lnTo>
                    <a:pt x="186696" y="30406"/>
                  </a:lnTo>
                  <a:lnTo>
                    <a:pt x="142766" y="64304"/>
                  </a:lnTo>
                  <a:lnTo>
                    <a:pt x="108127" y="104670"/>
                  </a:lnTo>
                  <a:lnTo>
                    <a:pt x="81147" y="147627"/>
                  </a:lnTo>
                  <a:lnTo>
                    <a:pt x="62739" y="186243"/>
                  </a:lnTo>
                  <a:lnTo>
                    <a:pt x="47362" y="225466"/>
                  </a:lnTo>
                  <a:lnTo>
                    <a:pt x="33877" y="268507"/>
                  </a:lnTo>
                  <a:lnTo>
                    <a:pt x="24978" y="298889"/>
                  </a:lnTo>
                  <a:lnTo>
                    <a:pt x="21023" y="332236"/>
                  </a:lnTo>
                  <a:lnTo>
                    <a:pt x="16620" y="364254"/>
                  </a:lnTo>
                  <a:lnTo>
                    <a:pt x="12347" y="395022"/>
                  </a:lnTo>
                  <a:lnTo>
                    <a:pt x="10449" y="425232"/>
                  </a:lnTo>
                  <a:lnTo>
                    <a:pt x="9605" y="455196"/>
                  </a:lnTo>
                  <a:lnTo>
                    <a:pt x="9230" y="485049"/>
                  </a:lnTo>
                  <a:lnTo>
                    <a:pt x="9019" y="528755"/>
                  </a:lnTo>
                  <a:lnTo>
                    <a:pt x="7964" y="567281"/>
                  </a:lnTo>
                  <a:lnTo>
                    <a:pt x="2800" y="602840"/>
                  </a:lnTo>
                  <a:lnTo>
                    <a:pt x="1821" y="632668"/>
                  </a:lnTo>
                  <a:lnTo>
                    <a:pt x="8175" y="674148"/>
                  </a:lnTo>
                  <a:lnTo>
                    <a:pt x="9699" y="689956"/>
                  </a:lnTo>
                  <a:lnTo>
                    <a:pt x="17858" y="714308"/>
                  </a:lnTo>
                  <a:lnTo>
                    <a:pt x="17858" y="714312"/>
                  </a:lnTo>
                  <a:lnTo>
                    <a:pt x="17859" y="714315"/>
                  </a:lnTo>
                  <a:lnTo>
                    <a:pt x="13118" y="709574"/>
                  </a:lnTo>
                  <a:lnTo>
                    <a:pt x="8146" y="707247"/>
                  </a:lnTo>
                  <a:lnTo>
                    <a:pt x="0" y="7053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4885"/>
            <p:cNvSpPr/>
            <p:nvPr>
              <p:custDataLst>
                <p:tags r:id="rId27"/>
              </p:custDataLst>
            </p:nvPr>
          </p:nvSpPr>
          <p:spPr>
            <a:xfrm>
              <a:off x="9516070" y="3116461"/>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3" name="SMARTInkShape-4886"/>
          <p:cNvSpPr/>
          <p:nvPr>
            <p:custDataLst>
              <p:tags r:id="rId9"/>
            </p:custDataLst>
          </p:nvPr>
        </p:nvSpPr>
        <p:spPr>
          <a:xfrm>
            <a:off x="11855648" y="5125641"/>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4887"/>
          <p:cNvSpPr/>
          <p:nvPr>
            <p:custDataLst>
              <p:tags r:id="rId10"/>
            </p:custDataLst>
          </p:nvPr>
        </p:nvSpPr>
        <p:spPr>
          <a:xfrm>
            <a:off x="7534125" y="3964865"/>
            <a:ext cx="104981" cy="98085"/>
          </a:xfrm>
          <a:custGeom>
            <a:avLst/>
            <a:gdLst/>
            <a:ahLst/>
            <a:cxnLst/>
            <a:rect l="0" t="0" r="0" b="0"/>
            <a:pathLst>
              <a:path w="104981" h="98085">
                <a:moveTo>
                  <a:pt x="44203" y="26705"/>
                </a:moveTo>
                <a:lnTo>
                  <a:pt x="44203" y="26705"/>
                </a:lnTo>
                <a:lnTo>
                  <a:pt x="50340" y="64519"/>
                </a:lnTo>
                <a:lnTo>
                  <a:pt x="52765" y="90506"/>
                </a:lnTo>
                <a:lnTo>
                  <a:pt x="53880" y="93051"/>
                </a:lnTo>
                <a:lnTo>
                  <a:pt x="55615" y="94748"/>
                </a:lnTo>
                <a:lnTo>
                  <a:pt x="60789" y="97472"/>
                </a:lnTo>
                <a:lnTo>
                  <a:pt x="74380" y="98084"/>
                </a:lnTo>
                <a:lnTo>
                  <a:pt x="76227" y="97111"/>
                </a:lnTo>
                <a:lnTo>
                  <a:pt x="77458" y="95470"/>
                </a:lnTo>
                <a:lnTo>
                  <a:pt x="79820" y="91002"/>
                </a:lnTo>
                <a:lnTo>
                  <a:pt x="102817" y="65370"/>
                </a:lnTo>
                <a:lnTo>
                  <a:pt x="104980" y="59434"/>
                </a:lnTo>
                <a:lnTo>
                  <a:pt x="104565" y="56462"/>
                </a:lnTo>
                <a:lnTo>
                  <a:pt x="97515" y="39603"/>
                </a:lnTo>
                <a:lnTo>
                  <a:pt x="95620" y="38281"/>
                </a:lnTo>
                <a:lnTo>
                  <a:pt x="90867" y="35818"/>
                </a:lnTo>
                <a:lnTo>
                  <a:pt x="81560" y="28101"/>
                </a:lnTo>
                <a:lnTo>
                  <a:pt x="75667" y="27119"/>
                </a:lnTo>
                <a:lnTo>
                  <a:pt x="51285" y="26742"/>
                </a:lnTo>
                <a:lnTo>
                  <a:pt x="44705" y="29367"/>
                </a:lnTo>
                <a:lnTo>
                  <a:pt x="28137" y="42957"/>
                </a:lnTo>
                <a:lnTo>
                  <a:pt x="27141" y="46496"/>
                </a:lnTo>
                <a:lnTo>
                  <a:pt x="26358" y="69623"/>
                </a:lnTo>
                <a:lnTo>
                  <a:pt x="41722" y="78890"/>
                </a:lnTo>
                <a:lnTo>
                  <a:pt x="53590" y="80100"/>
                </a:lnTo>
                <a:lnTo>
                  <a:pt x="56414" y="80161"/>
                </a:lnTo>
                <a:lnTo>
                  <a:pt x="62198" y="77583"/>
                </a:lnTo>
                <a:lnTo>
                  <a:pt x="65130" y="75507"/>
                </a:lnTo>
                <a:lnTo>
                  <a:pt x="68386" y="70553"/>
                </a:lnTo>
                <a:lnTo>
                  <a:pt x="70826" y="65045"/>
                </a:lnTo>
                <a:lnTo>
                  <a:pt x="75218" y="59289"/>
                </a:lnTo>
                <a:lnTo>
                  <a:pt x="73787" y="31509"/>
                </a:lnTo>
                <a:lnTo>
                  <a:pt x="67080" y="10821"/>
                </a:lnTo>
                <a:lnTo>
                  <a:pt x="61647" y="4762"/>
                </a:lnTo>
                <a:lnTo>
                  <a:pt x="55925" y="2070"/>
                </a:lnTo>
                <a:lnTo>
                  <a:pt x="35263" y="42"/>
                </a:lnTo>
                <a:lnTo>
                  <a:pt x="32290" y="0"/>
                </a:lnTo>
                <a:lnTo>
                  <a:pt x="18625" y="4682"/>
                </a:lnTo>
                <a:lnTo>
                  <a:pt x="15244" y="7062"/>
                </a:lnTo>
                <a:lnTo>
                  <a:pt x="2941" y="23833"/>
                </a:lnTo>
                <a:lnTo>
                  <a:pt x="558" y="32689"/>
                </a:lnTo>
                <a:lnTo>
                  <a:pt x="0" y="38625"/>
                </a:lnTo>
                <a:lnTo>
                  <a:pt x="2399" y="44571"/>
                </a:lnTo>
                <a:lnTo>
                  <a:pt x="4427" y="47545"/>
                </a:lnTo>
                <a:lnTo>
                  <a:pt x="6771" y="49528"/>
                </a:lnTo>
                <a:lnTo>
                  <a:pt x="24471" y="59283"/>
                </a:lnTo>
                <a:lnTo>
                  <a:pt x="50693" y="62011"/>
                </a:lnTo>
                <a:lnTo>
                  <a:pt x="59655" y="59595"/>
                </a:lnTo>
                <a:lnTo>
                  <a:pt x="66946" y="56205"/>
                </a:lnTo>
                <a:lnTo>
                  <a:pt x="76628" y="53305"/>
                </a:lnTo>
                <a:lnTo>
                  <a:pt x="93433" y="39942"/>
                </a:lnTo>
                <a:lnTo>
                  <a:pt x="93890" y="38507"/>
                </a:lnTo>
                <a:lnTo>
                  <a:pt x="93203" y="37550"/>
                </a:lnTo>
                <a:lnTo>
                  <a:pt x="89710" y="36013"/>
                </a:lnTo>
                <a:lnTo>
                  <a:pt x="76498" y="35668"/>
                </a:lnTo>
                <a:lnTo>
                  <a:pt x="70794" y="38296"/>
                </a:lnTo>
                <a:lnTo>
                  <a:pt x="54885" y="51886"/>
                </a:lnTo>
                <a:lnTo>
                  <a:pt x="53911" y="55425"/>
                </a:lnTo>
                <a:lnTo>
                  <a:pt x="53178" y="74443"/>
                </a:lnTo>
                <a:lnTo>
                  <a:pt x="54155" y="76390"/>
                </a:lnTo>
                <a:lnTo>
                  <a:pt x="55799" y="77688"/>
                </a:lnTo>
                <a:lnTo>
                  <a:pt x="61696" y="80132"/>
                </a:lnTo>
                <a:lnTo>
                  <a:pt x="67135" y="80254"/>
                </a:lnTo>
                <a:lnTo>
                  <a:pt x="26344" y="802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4888"/>
          <p:cNvSpPr/>
          <p:nvPr>
            <p:custDataLst>
              <p:tags r:id="rId11"/>
            </p:custDataLst>
          </p:nvPr>
        </p:nvSpPr>
        <p:spPr>
          <a:xfrm>
            <a:off x="6605551" y="3996531"/>
            <a:ext cx="963848" cy="245035"/>
          </a:xfrm>
          <a:custGeom>
            <a:avLst/>
            <a:gdLst/>
            <a:ahLst/>
            <a:cxnLst/>
            <a:rect l="0" t="0" r="0" b="0"/>
            <a:pathLst>
              <a:path w="963848" h="245035">
                <a:moveTo>
                  <a:pt x="963847" y="21828"/>
                </a:moveTo>
                <a:lnTo>
                  <a:pt x="963847" y="21828"/>
                </a:lnTo>
                <a:lnTo>
                  <a:pt x="956718" y="59642"/>
                </a:lnTo>
                <a:lnTo>
                  <a:pt x="944057" y="92517"/>
                </a:lnTo>
                <a:lnTo>
                  <a:pt x="933700" y="109765"/>
                </a:lnTo>
                <a:lnTo>
                  <a:pt x="926216" y="128413"/>
                </a:lnTo>
                <a:lnTo>
                  <a:pt x="905234" y="152775"/>
                </a:lnTo>
                <a:lnTo>
                  <a:pt x="903071" y="158740"/>
                </a:lnTo>
                <a:lnTo>
                  <a:pt x="896817" y="164699"/>
                </a:lnTo>
                <a:lnTo>
                  <a:pt x="889408" y="170655"/>
                </a:lnTo>
                <a:lnTo>
                  <a:pt x="884245" y="178593"/>
                </a:lnTo>
                <a:lnTo>
                  <a:pt x="879521" y="180799"/>
                </a:lnTo>
                <a:lnTo>
                  <a:pt x="837719" y="188351"/>
                </a:lnTo>
                <a:lnTo>
                  <a:pt x="810879" y="191079"/>
                </a:lnTo>
                <a:lnTo>
                  <a:pt x="780234" y="182374"/>
                </a:lnTo>
                <a:lnTo>
                  <a:pt x="760531" y="168394"/>
                </a:lnTo>
                <a:lnTo>
                  <a:pt x="742483" y="162787"/>
                </a:lnTo>
                <a:lnTo>
                  <a:pt x="698940" y="123025"/>
                </a:lnTo>
                <a:lnTo>
                  <a:pt x="690997" y="114100"/>
                </a:lnTo>
                <a:lnTo>
                  <a:pt x="688204" y="105171"/>
                </a:lnTo>
                <a:lnTo>
                  <a:pt x="686044" y="69453"/>
                </a:lnTo>
                <a:lnTo>
                  <a:pt x="679340" y="59311"/>
                </a:lnTo>
                <a:lnTo>
                  <a:pt x="678108" y="48740"/>
                </a:lnTo>
                <a:lnTo>
                  <a:pt x="673360" y="43913"/>
                </a:lnTo>
                <a:lnTo>
                  <a:pt x="672955" y="42505"/>
                </a:lnTo>
                <a:lnTo>
                  <a:pt x="673677" y="41566"/>
                </a:lnTo>
                <a:lnTo>
                  <a:pt x="675150" y="40940"/>
                </a:lnTo>
                <a:lnTo>
                  <a:pt x="675141" y="40522"/>
                </a:lnTo>
                <a:lnTo>
                  <a:pt x="670151" y="39798"/>
                </a:lnTo>
                <a:lnTo>
                  <a:pt x="674506" y="39709"/>
                </a:lnTo>
                <a:lnTo>
                  <a:pt x="669169" y="39688"/>
                </a:lnTo>
                <a:lnTo>
                  <a:pt x="676856" y="39688"/>
                </a:lnTo>
                <a:lnTo>
                  <a:pt x="672708" y="39688"/>
                </a:lnTo>
                <a:lnTo>
                  <a:pt x="675067" y="39688"/>
                </a:lnTo>
                <a:lnTo>
                  <a:pt x="670141" y="39688"/>
                </a:lnTo>
                <a:lnTo>
                  <a:pt x="674197" y="39688"/>
                </a:lnTo>
                <a:lnTo>
                  <a:pt x="675497" y="40680"/>
                </a:lnTo>
                <a:lnTo>
                  <a:pt x="677997" y="48250"/>
                </a:lnTo>
                <a:lnTo>
                  <a:pt x="678097" y="90298"/>
                </a:lnTo>
                <a:lnTo>
                  <a:pt x="678097" y="105173"/>
                </a:lnTo>
                <a:lnTo>
                  <a:pt x="669331" y="146680"/>
                </a:lnTo>
                <a:lnTo>
                  <a:pt x="669200" y="158718"/>
                </a:lnTo>
                <a:lnTo>
                  <a:pt x="653793" y="194931"/>
                </a:lnTo>
                <a:lnTo>
                  <a:pt x="635123" y="216530"/>
                </a:lnTo>
                <a:lnTo>
                  <a:pt x="631547" y="217503"/>
                </a:lnTo>
                <a:lnTo>
                  <a:pt x="594744" y="218278"/>
                </a:lnTo>
                <a:lnTo>
                  <a:pt x="588796" y="215634"/>
                </a:lnTo>
                <a:lnTo>
                  <a:pt x="585821" y="213540"/>
                </a:lnTo>
                <a:lnTo>
                  <a:pt x="563873" y="207257"/>
                </a:lnTo>
                <a:lnTo>
                  <a:pt x="556885" y="203460"/>
                </a:lnTo>
                <a:lnTo>
                  <a:pt x="547374" y="200330"/>
                </a:lnTo>
                <a:lnTo>
                  <a:pt x="538272" y="194552"/>
                </a:lnTo>
                <a:lnTo>
                  <a:pt x="529291" y="191407"/>
                </a:lnTo>
                <a:lnTo>
                  <a:pt x="499504" y="167296"/>
                </a:lnTo>
                <a:lnTo>
                  <a:pt x="493551" y="164863"/>
                </a:lnTo>
                <a:lnTo>
                  <a:pt x="487597" y="160475"/>
                </a:lnTo>
                <a:lnTo>
                  <a:pt x="484290" y="155218"/>
                </a:lnTo>
                <a:lnTo>
                  <a:pt x="481828" y="149573"/>
                </a:lnTo>
                <a:lnTo>
                  <a:pt x="457452" y="120051"/>
                </a:lnTo>
                <a:lnTo>
                  <a:pt x="455017" y="114100"/>
                </a:lnTo>
                <a:lnTo>
                  <a:pt x="449060" y="105171"/>
                </a:lnTo>
                <a:lnTo>
                  <a:pt x="445862" y="96242"/>
                </a:lnTo>
                <a:lnTo>
                  <a:pt x="440064" y="87313"/>
                </a:lnTo>
                <a:lnTo>
                  <a:pt x="438360" y="81360"/>
                </a:lnTo>
                <a:lnTo>
                  <a:pt x="436913" y="79375"/>
                </a:lnTo>
                <a:lnTo>
                  <a:pt x="434956" y="78052"/>
                </a:lnTo>
                <a:lnTo>
                  <a:pt x="432660" y="77170"/>
                </a:lnTo>
                <a:lnTo>
                  <a:pt x="431128" y="75590"/>
                </a:lnTo>
                <a:lnTo>
                  <a:pt x="428469" y="67873"/>
                </a:lnTo>
                <a:lnTo>
                  <a:pt x="428066" y="57547"/>
                </a:lnTo>
                <a:lnTo>
                  <a:pt x="423325" y="101657"/>
                </a:lnTo>
                <a:lnTo>
                  <a:pt x="419300" y="144497"/>
                </a:lnTo>
                <a:lnTo>
                  <a:pt x="419245" y="148256"/>
                </a:lnTo>
                <a:lnTo>
                  <a:pt x="416539" y="155078"/>
                </a:lnTo>
                <a:lnTo>
                  <a:pt x="414428" y="158286"/>
                </a:lnTo>
                <a:lnTo>
                  <a:pt x="408117" y="180640"/>
                </a:lnTo>
                <a:lnTo>
                  <a:pt x="396041" y="203329"/>
                </a:lnTo>
                <a:lnTo>
                  <a:pt x="392450" y="214402"/>
                </a:lnTo>
                <a:lnTo>
                  <a:pt x="380063" y="230069"/>
                </a:lnTo>
                <a:lnTo>
                  <a:pt x="371674" y="233443"/>
                </a:lnTo>
                <a:lnTo>
                  <a:pt x="362323" y="235934"/>
                </a:lnTo>
                <a:lnTo>
                  <a:pt x="350489" y="241923"/>
                </a:lnTo>
                <a:lnTo>
                  <a:pt x="309086" y="244988"/>
                </a:lnTo>
                <a:lnTo>
                  <a:pt x="301434" y="245034"/>
                </a:lnTo>
                <a:lnTo>
                  <a:pt x="258223" y="234045"/>
                </a:lnTo>
                <a:lnTo>
                  <a:pt x="243136" y="226590"/>
                </a:lnTo>
                <a:lnTo>
                  <a:pt x="202592" y="203374"/>
                </a:lnTo>
                <a:lnTo>
                  <a:pt x="158483" y="170656"/>
                </a:lnTo>
                <a:lnTo>
                  <a:pt x="148649" y="161727"/>
                </a:lnTo>
                <a:lnTo>
                  <a:pt x="145132" y="155774"/>
                </a:lnTo>
                <a:lnTo>
                  <a:pt x="133332" y="123859"/>
                </a:lnTo>
                <a:lnTo>
                  <a:pt x="126504" y="111289"/>
                </a:lnTo>
                <a:lnTo>
                  <a:pt x="124576" y="95039"/>
                </a:lnTo>
                <a:lnTo>
                  <a:pt x="133377" y="84347"/>
                </a:lnTo>
                <a:lnTo>
                  <a:pt x="133387" y="75407"/>
                </a:lnTo>
                <a:lnTo>
                  <a:pt x="133387" y="84227"/>
                </a:lnTo>
                <a:lnTo>
                  <a:pt x="133387" y="79170"/>
                </a:lnTo>
                <a:lnTo>
                  <a:pt x="133387" y="81379"/>
                </a:lnTo>
                <a:lnTo>
                  <a:pt x="133387" y="76388"/>
                </a:lnTo>
                <a:lnTo>
                  <a:pt x="133387" y="83994"/>
                </a:lnTo>
                <a:lnTo>
                  <a:pt x="133387" y="54160"/>
                </a:lnTo>
                <a:lnTo>
                  <a:pt x="130741" y="48435"/>
                </a:lnTo>
                <a:lnTo>
                  <a:pt x="117136" y="32511"/>
                </a:lnTo>
                <a:lnTo>
                  <a:pt x="102579" y="24967"/>
                </a:lnTo>
                <a:lnTo>
                  <a:pt x="95551" y="23223"/>
                </a:lnTo>
                <a:lnTo>
                  <a:pt x="86475" y="25094"/>
                </a:lnTo>
                <a:lnTo>
                  <a:pt x="62534" y="32907"/>
                </a:lnTo>
                <a:lnTo>
                  <a:pt x="56256" y="36674"/>
                </a:lnTo>
                <a:lnTo>
                  <a:pt x="50158" y="38348"/>
                </a:lnTo>
                <a:lnTo>
                  <a:pt x="48135" y="39787"/>
                </a:lnTo>
                <a:lnTo>
                  <a:pt x="46786" y="41738"/>
                </a:lnTo>
                <a:lnTo>
                  <a:pt x="45288" y="46552"/>
                </a:lnTo>
                <a:lnTo>
                  <a:pt x="44248" y="55903"/>
                </a:lnTo>
                <a:lnTo>
                  <a:pt x="48877" y="61800"/>
                </a:lnTo>
                <a:lnTo>
                  <a:pt x="56469" y="64399"/>
                </a:lnTo>
                <a:lnTo>
                  <a:pt x="100764" y="66453"/>
                </a:lnTo>
                <a:lnTo>
                  <a:pt x="108305" y="66466"/>
                </a:lnTo>
                <a:lnTo>
                  <a:pt x="114963" y="63827"/>
                </a:lnTo>
                <a:lnTo>
                  <a:pt x="127322" y="54047"/>
                </a:lnTo>
                <a:lnTo>
                  <a:pt x="130691" y="48385"/>
                </a:lnTo>
                <a:lnTo>
                  <a:pt x="132854" y="36665"/>
                </a:lnTo>
                <a:lnTo>
                  <a:pt x="130505" y="30738"/>
                </a:lnTo>
                <a:lnTo>
                  <a:pt x="127144" y="24796"/>
                </a:lnTo>
                <a:lnTo>
                  <a:pt x="125651" y="18848"/>
                </a:lnTo>
                <a:lnTo>
                  <a:pt x="119696" y="12897"/>
                </a:lnTo>
                <a:lnTo>
                  <a:pt x="104445" y="992"/>
                </a:lnTo>
                <a:lnTo>
                  <a:pt x="100201" y="0"/>
                </a:lnTo>
                <a:lnTo>
                  <a:pt x="55863" y="3756"/>
                </a:lnTo>
                <a:lnTo>
                  <a:pt x="38097" y="8646"/>
                </a:lnTo>
                <a:lnTo>
                  <a:pt x="25006" y="16379"/>
                </a:lnTo>
                <a:lnTo>
                  <a:pt x="20725" y="22052"/>
                </a:lnTo>
                <a:lnTo>
                  <a:pt x="18316" y="30824"/>
                </a:lnTo>
                <a:lnTo>
                  <a:pt x="17359" y="51598"/>
                </a:lnTo>
                <a:lnTo>
                  <a:pt x="19973" y="57549"/>
                </a:lnTo>
                <a:lnTo>
                  <a:pt x="29735" y="69454"/>
                </a:lnTo>
                <a:lnTo>
                  <a:pt x="35394" y="72761"/>
                </a:lnTo>
                <a:lnTo>
                  <a:pt x="46805" y="74622"/>
                </a:lnTo>
                <a:lnTo>
                  <a:pt x="91239" y="75393"/>
                </a:lnTo>
                <a:lnTo>
                  <a:pt x="97457" y="72755"/>
                </a:lnTo>
                <a:lnTo>
                  <a:pt x="109532" y="62976"/>
                </a:lnTo>
                <a:lnTo>
                  <a:pt x="112863" y="57314"/>
                </a:lnTo>
                <a:lnTo>
                  <a:pt x="115176" y="48771"/>
                </a:lnTo>
                <a:lnTo>
                  <a:pt x="115371" y="44386"/>
                </a:lnTo>
                <a:lnTo>
                  <a:pt x="112813" y="39130"/>
                </a:lnTo>
                <a:lnTo>
                  <a:pt x="103084" y="27671"/>
                </a:lnTo>
                <a:lnTo>
                  <a:pt x="97429" y="24425"/>
                </a:lnTo>
                <a:lnTo>
                  <a:pt x="86021" y="22598"/>
                </a:lnTo>
                <a:lnTo>
                  <a:pt x="69129" y="21980"/>
                </a:lnTo>
                <a:lnTo>
                  <a:pt x="49855" y="31354"/>
                </a:lnTo>
                <a:lnTo>
                  <a:pt x="44956" y="36117"/>
                </a:lnTo>
                <a:lnTo>
                  <a:pt x="31710" y="59073"/>
                </a:lnTo>
                <a:lnTo>
                  <a:pt x="30875" y="62534"/>
                </a:lnTo>
                <a:lnTo>
                  <a:pt x="31311" y="65832"/>
                </a:lnTo>
                <a:lnTo>
                  <a:pt x="34441" y="72143"/>
                </a:lnTo>
                <a:lnTo>
                  <a:pt x="56084" y="96231"/>
                </a:lnTo>
                <a:lnTo>
                  <a:pt x="64634" y="99545"/>
                </a:lnTo>
                <a:lnTo>
                  <a:pt x="99037" y="102041"/>
                </a:lnTo>
                <a:lnTo>
                  <a:pt x="105884" y="99481"/>
                </a:lnTo>
                <a:lnTo>
                  <a:pt x="122651" y="85941"/>
                </a:lnTo>
                <a:lnTo>
                  <a:pt x="123654" y="82404"/>
                </a:lnTo>
                <a:lnTo>
                  <a:pt x="123921" y="80071"/>
                </a:lnTo>
                <a:lnTo>
                  <a:pt x="115331" y="52346"/>
                </a:lnTo>
                <a:lnTo>
                  <a:pt x="103203" y="36810"/>
                </a:lnTo>
                <a:lnTo>
                  <a:pt x="94836" y="33448"/>
                </a:lnTo>
                <a:lnTo>
                  <a:pt x="55830" y="30915"/>
                </a:lnTo>
                <a:lnTo>
                  <a:pt x="46662" y="33474"/>
                </a:lnTo>
                <a:lnTo>
                  <a:pt x="12275" y="54676"/>
                </a:lnTo>
                <a:lnTo>
                  <a:pt x="3685" y="63532"/>
                </a:lnTo>
                <a:lnTo>
                  <a:pt x="0" y="73647"/>
                </a:lnTo>
                <a:lnTo>
                  <a:pt x="2336" y="77270"/>
                </a:lnTo>
                <a:lnTo>
                  <a:pt x="4347" y="79626"/>
                </a:lnTo>
                <a:lnTo>
                  <a:pt x="11875" y="82243"/>
                </a:lnTo>
                <a:lnTo>
                  <a:pt x="37819" y="84214"/>
                </a:lnTo>
                <a:lnTo>
                  <a:pt x="67056" y="75235"/>
                </a:lnTo>
                <a:lnTo>
                  <a:pt x="82673" y="63086"/>
                </a:lnTo>
                <a:lnTo>
                  <a:pt x="86042" y="57363"/>
                </a:lnTo>
                <a:lnTo>
                  <a:pt x="88383" y="48777"/>
                </a:lnTo>
                <a:lnTo>
                  <a:pt x="88691" y="36340"/>
                </a:lnTo>
                <a:lnTo>
                  <a:pt x="87715" y="34480"/>
                </a:lnTo>
                <a:lnTo>
                  <a:pt x="86072" y="33239"/>
                </a:lnTo>
                <a:lnTo>
                  <a:pt x="81046" y="31248"/>
                </a:lnTo>
                <a:lnTo>
                  <a:pt x="49664" y="30759"/>
                </a:lnTo>
                <a:lnTo>
                  <a:pt x="43921" y="33404"/>
                </a:lnTo>
                <a:lnTo>
                  <a:pt x="26230" y="486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4889"/>
          <p:cNvSpPr/>
          <p:nvPr>
            <p:custDataLst>
              <p:tags r:id="rId12"/>
            </p:custDataLst>
          </p:nvPr>
        </p:nvSpPr>
        <p:spPr>
          <a:xfrm>
            <a:off x="9342557" y="2063959"/>
            <a:ext cx="350020" cy="336500"/>
          </a:xfrm>
          <a:custGeom>
            <a:avLst/>
            <a:gdLst/>
            <a:ahLst/>
            <a:cxnLst/>
            <a:rect l="0" t="0" r="0" b="0"/>
            <a:pathLst>
              <a:path w="350020" h="336500">
                <a:moveTo>
                  <a:pt x="253881" y="213111"/>
                </a:moveTo>
                <a:lnTo>
                  <a:pt x="253881" y="213111"/>
                </a:lnTo>
                <a:lnTo>
                  <a:pt x="249140" y="179928"/>
                </a:lnTo>
                <a:lnTo>
                  <a:pt x="246191" y="145071"/>
                </a:lnTo>
                <a:lnTo>
                  <a:pt x="238067" y="106626"/>
                </a:lnTo>
                <a:lnTo>
                  <a:pt x="224262" y="70369"/>
                </a:lnTo>
                <a:lnTo>
                  <a:pt x="195962" y="26598"/>
                </a:lnTo>
                <a:lnTo>
                  <a:pt x="180514" y="12477"/>
                </a:lnTo>
                <a:lnTo>
                  <a:pt x="163726" y="4878"/>
                </a:lnTo>
                <a:lnTo>
                  <a:pt x="128696" y="0"/>
                </a:lnTo>
                <a:lnTo>
                  <a:pt x="110930" y="4624"/>
                </a:lnTo>
                <a:lnTo>
                  <a:pt x="70531" y="28502"/>
                </a:lnTo>
                <a:lnTo>
                  <a:pt x="31947" y="68744"/>
                </a:lnTo>
                <a:lnTo>
                  <a:pt x="20637" y="109261"/>
                </a:lnTo>
                <a:lnTo>
                  <a:pt x="12064" y="140901"/>
                </a:lnTo>
                <a:lnTo>
                  <a:pt x="6350" y="165963"/>
                </a:lnTo>
                <a:lnTo>
                  <a:pt x="0" y="204394"/>
                </a:lnTo>
                <a:lnTo>
                  <a:pt x="1165" y="243601"/>
                </a:lnTo>
                <a:lnTo>
                  <a:pt x="12535" y="274070"/>
                </a:lnTo>
                <a:lnTo>
                  <a:pt x="33212" y="297209"/>
                </a:lnTo>
                <a:lnTo>
                  <a:pt x="67858" y="316668"/>
                </a:lnTo>
                <a:lnTo>
                  <a:pt x="100426" y="330887"/>
                </a:lnTo>
                <a:lnTo>
                  <a:pt x="135211" y="335982"/>
                </a:lnTo>
                <a:lnTo>
                  <a:pt x="170654" y="336499"/>
                </a:lnTo>
                <a:lnTo>
                  <a:pt x="206290" y="329817"/>
                </a:lnTo>
                <a:lnTo>
                  <a:pt x="240992" y="314719"/>
                </a:lnTo>
                <a:lnTo>
                  <a:pt x="279887" y="283453"/>
                </a:lnTo>
                <a:lnTo>
                  <a:pt x="296197" y="266202"/>
                </a:lnTo>
                <a:lnTo>
                  <a:pt x="317398" y="228229"/>
                </a:lnTo>
                <a:lnTo>
                  <a:pt x="326758" y="205939"/>
                </a:lnTo>
                <a:lnTo>
                  <a:pt x="331036" y="171078"/>
                </a:lnTo>
                <a:lnTo>
                  <a:pt x="328521" y="147466"/>
                </a:lnTo>
                <a:lnTo>
                  <a:pt x="302929" y="110514"/>
                </a:lnTo>
                <a:lnTo>
                  <a:pt x="265757" y="72263"/>
                </a:lnTo>
                <a:lnTo>
                  <a:pt x="232701" y="51954"/>
                </a:lnTo>
                <a:lnTo>
                  <a:pt x="201473" y="42267"/>
                </a:lnTo>
                <a:lnTo>
                  <a:pt x="171057" y="38954"/>
                </a:lnTo>
                <a:lnTo>
                  <a:pt x="141002" y="40789"/>
                </a:lnTo>
                <a:lnTo>
                  <a:pt x="111109" y="47557"/>
                </a:lnTo>
                <a:lnTo>
                  <a:pt x="71679" y="62525"/>
                </a:lnTo>
                <a:lnTo>
                  <a:pt x="51856" y="75739"/>
                </a:lnTo>
                <a:lnTo>
                  <a:pt x="30531" y="105491"/>
                </a:lnTo>
                <a:lnTo>
                  <a:pt x="18479" y="139442"/>
                </a:lnTo>
                <a:lnTo>
                  <a:pt x="14468" y="174637"/>
                </a:lnTo>
                <a:lnTo>
                  <a:pt x="15264" y="209208"/>
                </a:lnTo>
                <a:lnTo>
                  <a:pt x="22482" y="229236"/>
                </a:lnTo>
                <a:lnTo>
                  <a:pt x="58705" y="268323"/>
                </a:lnTo>
                <a:lnTo>
                  <a:pt x="76847" y="283290"/>
                </a:lnTo>
                <a:lnTo>
                  <a:pt x="110365" y="297295"/>
                </a:lnTo>
                <a:lnTo>
                  <a:pt x="151274" y="306736"/>
                </a:lnTo>
                <a:lnTo>
                  <a:pt x="193824" y="308982"/>
                </a:lnTo>
                <a:lnTo>
                  <a:pt x="232007" y="303805"/>
                </a:lnTo>
                <a:lnTo>
                  <a:pt x="267463" y="294002"/>
                </a:lnTo>
                <a:lnTo>
                  <a:pt x="306614" y="265029"/>
                </a:lnTo>
                <a:lnTo>
                  <a:pt x="322958" y="247100"/>
                </a:lnTo>
                <a:lnTo>
                  <a:pt x="337737" y="213701"/>
                </a:lnTo>
                <a:lnTo>
                  <a:pt x="347408" y="173819"/>
                </a:lnTo>
                <a:lnTo>
                  <a:pt x="350019" y="148685"/>
                </a:lnTo>
                <a:lnTo>
                  <a:pt x="345887" y="126930"/>
                </a:lnTo>
                <a:lnTo>
                  <a:pt x="336444" y="108332"/>
                </a:lnTo>
                <a:lnTo>
                  <a:pt x="322325" y="93452"/>
                </a:lnTo>
                <a:lnTo>
                  <a:pt x="292902" y="78658"/>
                </a:lnTo>
                <a:lnTo>
                  <a:pt x="259048" y="67991"/>
                </a:lnTo>
                <a:lnTo>
                  <a:pt x="219142" y="63287"/>
                </a:lnTo>
                <a:lnTo>
                  <a:pt x="180639" y="66634"/>
                </a:lnTo>
                <a:lnTo>
                  <a:pt x="144095" y="83390"/>
                </a:lnTo>
                <a:lnTo>
                  <a:pt x="108132" y="111947"/>
                </a:lnTo>
                <a:lnTo>
                  <a:pt x="72340" y="145544"/>
                </a:lnTo>
                <a:lnTo>
                  <a:pt x="41342" y="185374"/>
                </a:lnTo>
                <a:lnTo>
                  <a:pt x="21709" y="2131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9" name="SMARTInkShape-Group1909"/>
          <p:cNvGrpSpPr/>
          <p:nvPr/>
        </p:nvGrpSpPr>
        <p:grpSpPr>
          <a:xfrm>
            <a:off x="7033617" y="134630"/>
            <a:ext cx="2571751" cy="2303176"/>
            <a:chOff x="7033617" y="134630"/>
            <a:chExt cx="2571751" cy="2303176"/>
          </a:xfrm>
        </p:grpSpPr>
        <p:sp>
          <p:nvSpPr>
            <p:cNvPr id="337" name="SMARTInkShape-4890"/>
            <p:cNvSpPr/>
            <p:nvPr>
              <p:custDataLst>
                <p:tags r:id="rId24"/>
              </p:custDataLst>
            </p:nvPr>
          </p:nvSpPr>
          <p:spPr>
            <a:xfrm>
              <a:off x="9596438" y="2071688"/>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4891"/>
            <p:cNvSpPr/>
            <p:nvPr>
              <p:custDataLst>
                <p:tags r:id="rId25"/>
              </p:custDataLst>
            </p:nvPr>
          </p:nvSpPr>
          <p:spPr>
            <a:xfrm>
              <a:off x="7033617" y="134630"/>
              <a:ext cx="2571745" cy="2303176"/>
            </a:xfrm>
            <a:custGeom>
              <a:avLst/>
              <a:gdLst/>
              <a:ahLst/>
              <a:cxnLst/>
              <a:rect l="0" t="0" r="0" b="0"/>
              <a:pathLst>
                <a:path w="2571745" h="2303176">
                  <a:moveTo>
                    <a:pt x="2562821" y="2303175"/>
                  </a:moveTo>
                  <a:lnTo>
                    <a:pt x="2562821" y="2303175"/>
                  </a:lnTo>
                  <a:lnTo>
                    <a:pt x="2562821" y="2269991"/>
                  </a:lnTo>
                  <a:lnTo>
                    <a:pt x="2565467" y="2232533"/>
                  </a:lnTo>
                  <a:lnTo>
                    <a:pt x="2568957" y="2193396"/>
                  </a:lnTo>
                  <a:lnTo>
                    <a:pt x="2570923" y="2149050"/>
                  </a:lnTo>
                  <a:lnTo>
                    <a:pt x="2571505" y="2110774"/>
                  </a:lnTo>
                  <a:lnTo>
                    <a:pt x="2571677" y="2074298"/>
                  </a:lnTo>
                  <a:lnTo>
                    <a:pt x="2571728" y="2038355"/>
                  </a:lnTo>
                  <a:lnTo>
                    <a:pt x="2571744" y="2001578"/>
                  </a:lnTo>
                  <a:lnTo>
                    <a:pt x="2570756" y="1959702"/>
                  </a:lnTo>
                  <a:lnTo>
                    <a:pt x="2565613" y="1915875"/>
                  </a:lnTo>
                  <a:lnTo>
                    <a:pt x="2563648" y="1871471"/>
                  </a:lnTo>
                  <a:lnTo>
                    <a:pt x="2563188" y="1841762"/>
                  </a:lnTo>
                  <a:lnTo>
                    <a:pt x="2560338" y="1809376"/>
                  </a:lnTo>
                  <a:lnTo>
                    <a:pt x="2555764" y="1776131"/>
                  </a:lnTo>
                  <a:lnTo>
                    <a:pt x="2548603" y="1734484"/>
                  </a:lnTo>
                  <a:lnTo>
                    <a:pt x="2542304" y="1698763"/>
                  </a:lnTo>
                  <a:lnTo>
                    <a:pt x="2537237" y="1670046"/>
                  </a:lnTo>
                  <a:lnTo>
                    <a:pt x="2530881" y="1634034"/>
                  </a:lnTo>
                  <a:lnTo>
                    <a:pt x="2524661" y="1605065"/>
                  </a:lnTo>
                  <a:lnTo>
                    <a:pt x="2518529" y="1580792"/>
                  </a:lnTo>
                  <a:lnTo>
                    <a:pt x="2505711" y="1536156"/>
                  </a:lnTo>
                  <a:lnTo>
                    <a:pt x="2496063" y="1503962"/>
                  </a:lnTo>
                  <a:lnTo>
                    <a:pt x="2487558" y="1476679"/>
                  </a:lnTo>
                  <a:lnTo>
                    <a:pt x="2476927" y="1442615"/>
                  </a:lnTo>
                  <a:lnTo>
                    <a:pt x="2467855" y="1413953"/>
                  </a:lnTo>
                  <a:lnTo>
                    <a:pt x="2459823" y="1388891"/>
                  </a:lnTo>
                  <a:lnTo>
                    <a:pt x="2444615" y="1346162"/>
                  </a:lnTo>
                  <a:lnTo>
                    <a:pt x="2427933" y="1310635"/>
                  </a:lnTo>
                  <a:lnTo>
                    <a:pt x="2401807" y="1267484"/>
                  </a:lnTo>
                  <a:lnTo>
                    <a:pt x="2375215" y="1224822"/>
                  </a:lnTo>
                  <a:lnTo>
                    <a:pt x="2348483" y="1190244"/>
                  </a:lnTo>
                  <a:lnTo>
                    <a:pt x="2306648" y="1146748"/>
                  </a:lnTo>
                  <a:lnTo>
                    <a:pt x="2263400" y="1116990"/>
                  </a:lnTo>
                  <a:lnTo>
                    <a:pt x="2224733" y="1098100"/>
                  </a:lnTo>
                  <a:lnTo>
                    <a:pt x="2185496" y="1082582"/>
                  </a:lnTo>
                  <a:lnTo>
                    <a:pt x="2142449" y="1071700"/>
                  </a:lnTo>
                  <a:lnTo>
                    <a:pt x="2100922" y="1064837"/>
                  </a:lnTo>
                  <a:lnTo>
                    <a:pt x="2060836" y="1062804"/>
                  </a:lnTo>
                  <a:lnTo>
                    <a:pt x="2017540" y="1064848"/>
                  </a:lnTo>
                  <a:lnTo>
                    <a:pt x="1975938" y="1071737"/>
                  </a:lnTo>
                  <a:lnTo>
                    <a:pt x="1938476" y="1080062"/>
                  </a:lnTo>
                  <a:lnTo>
                    <a:pt x="1914256" y="1087858"/>
                  </a:lnTo>
                  <a:lnTo>
                    <a:pt x="1878307" y="1107990"/>
                  </a:lnTo>
                  <a:lnTo>
                    <a:pt x="1842521" y="1128948"/>
                  </a:lnTo>
                  <a:lnTo>
                    <a:pt x="1807774" y="1159411"/>
                  </a:lnTo>
                  <a:lnTo>
                    <a:pt x="1768864" y="1202614"/>
                  </a:lnTo>
                  <a:lnTo>
                    <a:pt x="1741522" y="1236249"/>
                  </a:lnTo>
                  <a:lnTo>
                    <a:pt x="1717215" y="1274989"/>
                  </a:lnTo>
                  <a:lnTo>
                    <a:pt x="1697445" y="1314248"/>
                  </a:lnTo>
                  <a:lnTo>
                    <a:pt x="1679020" y="1357300"/>
                  </a:lnTo>
                  <a:lnTo>
                    <a:pt x="1663639" y="1398830"/>
                  </a:lnTo>
                  <a:lnTo>
                    <a:pt x="1655443" y="1438916"/>
                  </a:lnTo>
                  <a:lnTo>
                    <a:pt x="1650368" y="1479567"/>
                  </a:lnTo>
                  <a:lnTo>
                    <a:pt x="1645227" y="1516747"/>
                  </a:lnTo>
                  <a:lnTo>
                    <a:pt x="1643704" y="1552899"/>
                  </a:lnTo>
                  <a:lnTo>
                    <a:pt x="1638448" y="1595929"/>
                  </a:lnTo>
                  <a:lnTo>
                    <a:pt x="1633993" y="1633093"/>
                  </a:lnTo>
                  <a:lnTo>
                    <a:pt x="1629241" y="1659140"/>
                  </a:lnTo>
                  <a:lnTo>
                    <a:pt x="1633293" y="1692443"/>
                  </a:lnTo>
                  <a:lnTo>
                    <a:pt x="1631114" y="1702001"/>
                  </a:lnTo>
                  <a:lnTo>
                    <a:pt x="1626371" y="1711482"/>
                  </a:lnTo>
                  <a:lnTo>
                    <a:pt x="1625203" y="1722744"/>
                  </a:lnTo>
                  <a:lnTo>
                    <a:pt x="1624211" y="1691700"/>
                  </a:lnTo>
                  <a:lnTo>
                    <a:pt x="1617101" y="1657148"/>
                  </a:lnTo>
                  <a:lnTo>
                    <a:pt x="1616346" y="1614403"/>
                  </a:lnTo>
                  <a:lnTo>
                    <a:pt x="1616284" y="1570784"/>
                  </a:lnTo>
                  <a:lnTo>
                    <a:pt x="1622412" y="1528062"/>
                  </a:lnTo>
                  <a:lnTo>
                    <a:pt x="1624377" y="1492200"/>
                  </a:lnTo>
                  <a:lnTo>
                    <a:pt x="1625951" y="1450596"/>
                  </a:lnTo>
                  <a:lnTo>
                    <a:pt x="1631267" y="1406850"/>
                  </a:lnTo>
                  <a:lnTo>
                    <a:pt x="1633283" y="1362468"/>
                  </a:lnTo>
                  <a:lnTo>
                    <a:pt x="1633756" y="1332765"/>
                  </a:lnTo>
                  <a:lnTo>
                    <a:pt x="1633966" y="1300382"/>
                  </a:lnTo>
                  <a:lnTo>
                    <a:pt x="1634059" y="1266145"/>
                  </a:lnTo>
                  <a:lnTo>
                    <a:pt x="1634100" y="1231085"/>
                  </a:lnTo>
                  <a:lnTo>
                    <a:pt x="1634118" y="1195659"/>
                  </a:lnTo>
                  <a:lnTo>
                    <a:pt x="1633135" y="1160071"/>
                  </a:lnTo>
                  <a:lnTo>
                    <a:pt x="1629390" y="1124410"/>
                  </a:lnTo>
                  <a:lnTo>
                    <a:pt x="1627064" y="1088717"/>
                  </a:lnTo>
                  <a:lnTo>
                    <a:pt x="1625038" y="1054001"/>
                  </a:lnTo>
                  <a:lnTo>
                    <a:pt x="1620830" y="1022036"/>
                  </a:lnTo>
                  <a:lnTo>
                    <a:pt x="1613007" y="988647"/>
                  </a:lnTo>
                  <a:lnTo>
                    <a:pt x="1603908" y="954956"/>
                  </a:lnTo>
                  <a:lnTo>
                    <a:pt x="1596556" y="923445"/>
                  </a:lnTo>
                  <a:lnTo>
                    <a:pt x="1587337" y="890259"/>
                  </a:lnTo>
                  <a:lnTo>
                    <a:pt x="1575631" y="856657"/>
                  </a:lnTo>
                  <a:lnTo>
                    <a:pt x="1560507" y="825187"/>
                  </a:lnTo>
                  <a:lnTo>
                    <a:pt x="1546509" y="794664"/>
                  </a:lnTo>
                  <a:lnTo>
                    <a:pt x="1524826" y="752234"/>
                  </a:lnTo>
                  <a:lnTo>
                    <a:pt x="1502196" y="714527"/>
                  </a:lnTo>
                  <a:lnTo>
                    <a:pt x="1472032" y="670971"/>
                  </a:lnTo>
                  <a:lnTo>
                    <a:pt x="1431273" y="627567"/>
                  </a:lnTo>
                  <a:lnTo>
                    <a:pt x="1393530" y="591947"/>
                  </a:lnTo>
                  <a:lnTo>
                    <a:pt x="1352671" y="565509"/>
                  </a:lnTo>
                  <a:lnTo>
                    <a:pt x="1318124" y="551935"/>
                  </a:lnTo>
                  <a:lnTo>
                    <a:pt x="1282753" y="541629"/>
                  </a:lnTo>
                  <a:lnTo>
                    <a:pt x="1240390" y="530250"/>
                  </a:lnTo>
                  <a:lnTo>
                    <a:pt x="1201511" y="527377"/>
                  </a:lnTo>
                  <a:lnTo>
                    <a:pt x="1164416" y="527518"/>
                  </a:lnTo>
                  <a:lnTo>
                    <a:pt x="1129282" y="534394"/>
                  </a:lnTo>
                  <a:lnTo>
                    <a:pt x="1090240" y="553993"/>
                  </a:lnTo>
                  <a:lnTo>
                    <a:pt x="1053865" y="581714"/>
                  </a:lnTo>
                  <a:lnTo>
                    <a:pt x="1012872" y="615853"/>
                  </a:lnTo>
                  <a:lnTo>
                    <a:pt x="977207" y="660163"/>
                  </a:lnTo>
                  <a:lnTo>
                    <a:pt x="953669" y="701978"/>
                  </a:lnTo>
                  <a:lnTo>
                    <a:pt x="935790" y="742576"/>
                  </a:lnTo>
                  <a:lnTo>
                    <a:pt x="926884" y="765224"/>
                  </a:lnTo>
                  <a:lnTo>
                    <a:pt x="920877" y="800287"/>
                  </a:lnTo>
                  <a:lnTo>
                    <a:pt x="913255" y="836803"/>
                  </a:lnTo>
                  <a:lnTo>
                    <a:pt x="905705" y="878601"/>
                  </a:lnTo>
                  <a:lnTo>
                    <a:pt x="902034" y="921413"/>
                  </a:lnTo>
                  <a:lnTo>
                    <a:pt x="896096" y="959674"/>
                  </a:lnTo>
                  <a:lnTo>
                    <a:pt x="893896" y="996147"/>
                  </a:lnTo>
                  <a:lnTo>
                    <a:pt x="893381" y="1020135"/>
                  </a:lnTo>
                  <a:lnTo>
                    <a:pt x="893243" y="1041018"/>
                  </a:lnTo>
                  <a:lnTo>
                    <a:pt x="893152" y="1067839"/>
                  </a:lnTo>
                  <a:lnTo>
                    <a:pt x="893091" y="1098617"/>
                  </a:lnTo>
                  <a:lnTo>
                    <a:pt x="893023" y="1138107"/>
                  </a:lnTo>
                  <a:lnTo>
                    <a:pt x="892980" y="1179628"/>
                  </a:lnTo>
                  <a:lnTo>
                    <a:pt x="892969" y="1213752"/>
                  </a:lnTo>
                  <a:lnTo>
                    <a:pt x="892969" y="1171512"/>
                  </a:lnTo>
                  <a:lnTo>
                    <a:pt x="892969" y="1132527"/>
                  </a:lnTo>
                  <a:lnTo>
                    <a:pt x="892969" y="1088624"/>
                  </a:lnTo>
                  <a:lnTo>
                    <a:pt x="895615" y="1050350"/>
                  </a:lnTo>
                  <a:lnTo>
                    <a:pt x="900037" y="1016509"/>
                  </a:lnTo>
                  <a:lnTo>
                    <a:pt x="901347" y="981347"/>
                  </a:lnTo>
                  <a:lnTo>
                    <a:pt x="901735" y="945793"/>
                  </a:lnTo>
                  <a:lnTo>
                    <a:pt x="901851" y="907477"/>
                  </a:lnTo>
                  <a:lnTo>
                    <a:pt x="901884" y="867351"/>
                  </a:lnTo>
                  <a:lnTo>
                    <a:pt x="901894" y="830326"/>
                  </a:lnTo>
                  <a:lnTo>
                    <a:pt x="899251" y="791575"/>
                  </a:lnTo>
                  <a:lnTo>
                    <a:pt x="895761" y="762196"/>
                  </a:lnTo>
                  <a:lnTo>
                    <a:pt x="894209" y="729295"/>
                  </a:lnTo>
                  <a:lnTo>
                    <a:pt x="890874" y="697475"/>
                  </a:lnTo>
                  <a:lnTo>
                    <a:pt x="886085" y="666796"/>
                  </a:lnTo>
                  <a:lnTo>
                    <a:pt x="880649" y="636624"/>
                  </a:lnTo>
                  <a:lnTo>
                    <a:pt x="874925" y="606678"/>
                  </a:lnTo>
                  <a:lnTo>
                    <a:pt x="868083" y="576833"/>
                  </a:lnTo>
                  <a:lnTo>
                    <a:pt x="858426" y="547031"/>
                  </a:lnTo>
                  <a:lnTo>
                    <a:pt x="850166" y="517250"/>
                  </a:lnTo>
                  <a:lnTo>
                    <a:pt x="842195" y="487477"/>
                  </a:lnTo>
                  <a:lnTo>
                    <a:pt x="832039" y="457708"/>
                  </a:lnTo>
                  <a:lnTo>
                    <a:pt x="820910" y="427941"/>
                  </a:lnTo>
                  <a:lnTo>
                    <a:pt x="803488" y="385938"/>
                  </a:lnTo>
                  <a:lnTo>
                    <a:pt x="785758" y="345711"/>
                  </a:lnTo>
                  <a:lnTo>
                    <a:pt x="765291" y="305019"/>
                  </a:lnTo>
                  <a:lnTo>
                    <a:pt x="740375" y="267826"/>
                  </a:lnTo>
                  <a:lnTo>
                    <a:pt x="714141" y="231671"/>
                  </a:lnTo>
                  <a:lnTo>
                    <a:pt x="687517" y="195823"/>
                  </a:lnTo>
                  <a:lnTo>
                    <a:pt x="658131" y="160066"/>
                  </a:lnTo>
                  <a:lnTo>
                    <a:pt x="624288" y="126982"/>
                  </a:lnTo>
                  <a:lnTo>
                    <a:pt x="589125" y="95681"/>
                  </a:lnTo>
                  <a:lnTo>
                    <a:pt x="546429" y="59030"/>
                  </a:lnTo>
                  <a:lnTo>
                    <a:pt x="503194" y="32682"/>
                  </a:lnTo>
                  <a:lnTo>
                    <a:pt x="464963" y="11014"/>
                  </a:lnTo>
                  <a:lnTo>
                    <a:pt x="437738" y="2782"/>
                  </a:lnTo>
                  <a:lnTo>
                    <a:pt x="397132" y="0"/>
                  </a:lnTo>
                  <a:lnTo>
                    <a:pt x="357030" y="6580"/>
                  </a:lnTo>
                  <a:lnTo>
                    <a:pt x="314565" y="20080"/>
                  </a:lnTo>
                  <a:lnTo>
                    <a:pt x="277220" y="41561"/>
                  </a:lnTo>
                  <a:lnTo>
                    <a:pt x="241181" y="72042"/>
                  </a:lnTo>
                  <a:lnTo>
                    <a:pt x="208045" y="109372"/>
                  </a:lnTo>
                  <a:lnTo>
                    <a:pt x="185666" y="143050"/>
                  </a:lnTo>
                  <a:lnTo>
                    <a:pt x="164871" y="175314"/>
                  </a:lnTo>
                  <a:lnTo>
                    <a:pt x="149601" y="201976"/>
                  </a:lnTo>
                  <a:lnTo>
                    <a:pt x="132477" y="232649"/>
                  </a:lnTo>
                  <a:lnTo>
                    <a:pt x="119075" y="258059"/>
                  </a:lnTo>
                  <a:lnTo>
                    <a:pt x="98893" y="299521"/>
                  </a:lnTo>
                  <a:lnTo>
                    <a:pt x="83310" y="331839"/>
                  </a:lnTo>
                  <a:lnTo>
                    <a:pt x="66026" y="374992"/>
                  </a:lnTo>
                  <a:lnTo>
                    <a:pt x="54620" y="413906"/>
                  </a:lnTo>
                  <a:lnTo>
                    <a:pt x="46618" y="458461"/>
                  </a:lnTo>
                  <a:lnTo>
                    <a:pt x="37909" y="497359"/>
                  </a:lnTo>
                  <a:lnTo>
                    <a:pt x="28450" y="531462"/>
                  </a:lnTo>
                  <a:lnTo>
                    <a:pt x="26833" y="573252"/>
                  </a:lnTo>
                  <a:lnTo>
                    <a:pt x="26789" y="588675"/>
                  </a:lnTo>
                  <a:lnTo>
                    <a:pt x="0" y="5618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0" name="SMARTInkShape-4892"/>
          <p:cNvSpPr/>
          <p:nvPr>
            <p:custDataLst>
              <p:tags r:id="rId13"/>
            </p:custDataLst>
          </p:nvPr>
        </p:nvSpPr>
        <p:spPr>
          <a:xfrm>
            <a:off x="6788620" y="4732882"/>
            <a:ext cx="1155826" cy="365858"/>
          </a:xfrm>
          <a:custGeom>
            <a:avLst/>
            <a:gdLst/>
            <a:ahLst/>
            <a:cxnLst/>
            <a:rect l="0" t="0" r="0" b="0"/>
            <a:pathLst>
              <a:path w="1155826" h="365858">
                <a:moveTo>
                  <a:pt x="1155825" y="89149"/>
                </a:moveTo>
                <a:lnTo>
                  <a:pt x="1155825" y="89149"/>
                </a:lnTo>
                <a:lnTo>
                  <a:pt x="1148758" y="131556"/>
                </a:lnTo>
                <a:lnTo>
                  <a:pt x="1146148" y="154522"/>
                </a:lnTo>
                <a:lnTo>
                  <a:pt x="1142264" y="162191"/>
                </a:lnTo>
                <a:lnTo>
                  <a:pt x="1141824" y="165625"/>
                </a:lnTo>
                <a:lnTo>
                  <a:pt x="1146639" y="190316"/>
                </a:lnTo>
                <a:lnTo>
                  <a:pt x="1144136" y="196289"/>
                </a:lnTo>
                <a:lnTo>
                  <a:pt x="1142080" y="199272"/>
                </a:lnTo>
                <a:lnTo>
                  <a:pt x="1138327" y="220089"/>
                </a:lnTo>
                <a:lnTo>
                  <a:pt x="1138073" y="226944"/>
                </a:lnTo>
                <a:lnTo>
                  <a:pt x="1135368" y="232412"/>
                </a:lnTo>
                <a:lnTo>
                  <a:pt x="1131850" y="238150"/>
                </a:lnTo>
                <a:lnTo>
                  <a:pt x="1128877" y="246958"/>
                </a:lnTo>
                <a:lnTo>
                  <a:pt x="1089939" y="288979"/>
                </a:lnTo>
                <a:lnTo>
                  <a:pt x="1049757" y="309761"/>
                </a:lnTo>
                <a:lnTo>
                  <a:pt x="1030905" y="312160"/>
                </a:lnTo>
                <a:lnTo>
                  <a:pt x="992115" y="312390"/>
                </a:lnTo>
                <a:lnTo>
                  <a:pt x="986161" y="309744"/>
                </a:lnTo>
                <a:lnTo>
                  <a:pt x="980208" y="306254"/>
                </a:lnTo>
                <a:lnTo>
                  <a:pt x="968302" y="304014"/>
                </a:lnTo>
                <a:lnTo>
                  <a:pt x="965325" y="303830"/>
                </a:lnTo>
                <a:lnTo>
                  <a:pt x="959372" y="300979"/>
                </a:lnTo>
                <a:lnTo>
                  <a:pt x="953419" y="297398"/>
                </a:lnTo>
                <a:lnTo>
                  <a:pt x="947466" y="295805"/>
                </a:lnTo>
                <a:lnTo>
                  <a:pt x="945482" y="294389"/>
                </a:lnTo>
                <a:lnTo>
                  <a:pt x="944158" y="292452"/>
                </a:lnTo>
                <a:lnTo>
                  <a:pt x="941697" y="287655"/>
                </a:lnTo>
                <a:lnTo>
                  <a:pt x="937295" y="282215"/>
                </a:lnTo>
                <a:lnTo>
                  <a:pt x="932031" y="279136"/>
                </a:lnTo>
                <a:lnTo>
                  <a:pt x="926385" y="276775"/>
                </a:lnTo>
                <a:lnTo>
                  <a:pt x="896860" y="252480"/>
                </a:lnTo>
                <a:lnTo>
                  <a:pt x="893885" y="251615"/>
                </a:lnTo>
                <a:lnTo>
                  <a:pt x="891901" y="250045"/>
                </a:lnTo>
                <a:lnTo>
                  <a:pt x="882146" y="234754"/>
                </a:lnTo>
                <a:lnTo>
                  <a:pt x="878943" y="225998"/>
                </a:lnTo>
                <a:lnTo>
                  <a:pt x="873143" y="216128"/>
                </a:lnTo>
                <a:lnTo>
                  <a:pt x="869992" y="202069"/>
                </a:lnTo>
                <a:lnTo>
                  <a:pt x="863187" y="187926"/>
                </a:lnTo>
                <a:lnTo>
                  <a:pt x="860422" y="172566"/>
                </a:lnTo>
                <a:lnTo>
                  <a:pt x="845716" y="151661"/>
                </a:lnTo>
                <a:lnTo>
                  <a:pt x="843374" y="145705"/>
                </a:lnTo>
                <a:lnTo>
                  <a:pt x="837470" y="136775"/>
                </a:lnTo>
                <a:lnTo>
                  <a:pt x="835279" y="127845"/>
                </a:lnTo>
                <a:lnTo>
                  <a:pt x="834392" y="111721"/>
                </a:lnTo>
                <a:lnTo>
                  <a:pt x="833388" y="110150"/>
                </a:lnTo>
                <a:lnTo>
                  <a:pt x="831727" y="109103"/>
                </a:lnTo>
                <a:lnTo>
                  <a:pt x="829627" y="108405"/>
                </a:lnTo>
                <a:lnTo>
                  <a:pt x="828227" y="106947"/>
                </a:lnTo>
                <a:lnTo>
                  <a:pt x="825428" y="98086"/>
                </a:lnTo>
                <a:lnTo>
                  <a:pt x="825427" y="98079"/>
                </a:lnTo>
                <a:lnTo>
                  <a:pt x="825427" y="141659"/>
                </a:lnTo>
                <a:lnTo>
                  <a:pt x="825427" y="186132"/>
                </a:lnTo>
                <a:lnTo>
                  <a:pt x="825427" y="207841"/>
                </a:lnTo>
                <a:lnTo>
                  <a:pt x="828072" y="214001"/>
                </a:lnTo>
                <a:lnTo>
                  <a:pt x="831564" y="220045"/>
                </a:lnTo>
                <a:lnTo>
                  <a:pt x="833529" y="230018"/>
                </a:lnTo>
                <a:lnTo>
                  <a:pt x="833988" y="239732"/>
                </a:lnTo>
                <a:lnTo>
                  <a:pt x="831547" y="248017"/>
                </a:lnTo>
                <a:lnTo>
                  <a:pt x="826635" y="256681"/>
                </a:lnTo>
                <a:lnTo>
                  <a:pt x="824673" y="271658"/>
                </a:lnTo>
                <a:lnTo>
                  <a:pt x="818406" y="285199"/>
                </a:lnTo>
                <a:lnTo>
                  <a:pt x="815756" y="300432"/>
                </a:lnTo>
                <a:lnTo>
                  <a:pt x="801066" y="321318"/>
                </a:lnTo>
                <a:lnTo>
                  <a:pt x="798725" y="327273"/>
                </a:lnTo>
                <a:lnTo>
                  <a:pt x="794377" y="333227"/>
                </a:lnTo>
                <a:lnTo>
                  <a:pt x="789138" y="336534"/>
                </a:lnTo>
                <a:lnTo>
                  <a:pt x="783502" y="338997"/>
                </a:lnTo>
                <a:lnTo>
                  <a:pt x="777689" y="343398"/>
                </a:lnTo>
                <a:lnTo>
                  <a:pt x="774445" y="348662"/>
                </a:lnTo>
                <a:lnTo>
                  <a:pt x="773580" y="351455"/>
                </a:lnTo>
                <a:lnTo>
                  <a:pt x="771018" y="353316"/>
                </a:lnTo>
                <a:lnTo>
                  <a:pt x="756624" y="356550"/>
                </a:lnTo>
                <a:lnTo>
                  <a:pt x="746388" y="363080"/>
                </a:lnTo>
                <a:lnTo>
                  <a:pt x="715637" y="365857"/>
                </a:lnTo>
                <a:lnTo>
                  <a:pt x="675211" y="357404"/>
                </a:lnTo>
                <a:lnTo>
                  <a:pt x="658329" y="352408"/>
                </a:lnTo>
                <a:lnTo>
                  <a:pt x="613713" y="327231"/>
                </a:lnTo>
                <a:lnTo>
                  <a:pt x="600860" y="318332"/>
                </a:lnTo>
                <a:lnTo>
                  <a:pt x="566485" y="274190"/>
                </a:lnTo>
                <a:lnTo>
                  <a:pt x="548608" y="250449"/>
                </a:lnTo>
                <a:lnTo>
                  <a:pt x="539678" y="238476"/>
                </a:lnTo>
                <a:lnTo>
                  <a:pt x="512888" y="197025"/>
                </a:lnTo>
                <a:lnTo>
                  <a:pt x="500982" y="179801"/>
                </a:lnTo>
                <a:lnTo>
                  <a:pt x="496793" y="167824"/>
                </a:lnTo>
                <a:lnTo>
                  <a:pt x="494385" y="154887"/>
                </a:lnTo>
                <a:lnTo>
                  <a:pt x="487385" y="144525"/>
                </a:lnTo>
                <a:lnTo>
                  <a:pt x="485361" y="135953"/>
                </a:lnTo>
                <a:lnTo>
                  <a:pt x="480037" y="127602"/>
                </a:lnTo>
                <a:lnTo>
                  <a:pt x="477202" y="116090"/>
                </a:lnTo>
                <a:lnTo>
                  <a:pt x="472031" y="115969"/>
                </a:lnTo>
                <a:lnTo>
                  <a:pt x="477168" y="115938"/>
                </a:lnTo>
                <a:lnTo>
                  <a:pt x="472428" y="120679"/>
                </a:lnTo>
                <a:lnTo>
                  <a:pt x="472024" y="122075"/>
                </a:lnTo>
                <a:lnTo>
                  <a:pt x="472747" y="123006"/>
                </a:lnTo>
                <a:lnTo>
                  <a:pt x="476295" y="124500"/>
                </a:lnTo>
                <a:lnTo>
                  <a:pt x="477092" y="132524"/>
                </a:lnTo>
                <a:lnTo>
                  <a:pt x="477169" y="175722"/>
                </a:lnTo>
                <a:lnTo>
                  <a:pt x="477169" y="181535"/>
                </a:lnTo>
                <a:lnTo>
                  <a:pt x="474523" y="187426"/>
                </a:lnTo>
                <a:lnTo>
                  <a:pt x="471032" y="193351"/>
                </a:lnTo>
                <a:lnTo>
                  <a:pt x="469066" y="203257"/>
                </a:lnTo>
                <a:lnTo>
                  <a:pt x="467320" y="224068"/>
                </a:lnTo>
                <a:lnTo>
                  <a:pt x="457220" y="257825"/>
                </a:lnTo>
                <a:lnTo>
                  <a:pt x="453420" y="264327"/>
                </a:lnTo>
                <a:lnTo>
                  <a:pt x="450780" y="274851"/>
                </a:lnTo>
                <a:lnTo>
                  <a:pt x="437987" y="288942"/>
                </a:lnTo>
                <a:lnTo>
                  <a:pt x="432304" y="292047"/>
                </a:lnTo>
                <a:lnTo>
                  <a:pt x="426471" y="294420"/>
                </a:lnTo>
                <a:lnTo>
                  <a:pt x="417609" y="300342"/>
                </a:lnTo>
                <a:lnTo>
                  <a:pt x="408700" y="302537"/>
                </a:lnTo>
                <a:lnTo>
                  <a:pt x="364060" y="304452"/>
                </a:lnTo>
                <a:lnTo>
                  <a:pt x="358107" y="308201"/>
                </a:lnTo>
                <a:lnTo>
                  <a:pt x="355130" y="308606"/>
                </a:lnTo>
                <a:lnTo>
                  <a:pt x="325364" y="303576"/>
                </a:lnTo>
                <a:lnTo>
                  <a:pt x="313458" y="303484"/>
                </a:lnTo>
                <a:lnTo>
                  <a:pt x="284520" y="294369"/>
                </a:lnTo>
                <a:lnTo>
                  <a:pt x="271950" y="287628"/>
                </a:lnTo>
                <a:lnTo>
                  <a:pt x="268918" y="286953"/>
                </a:lnTo>
                <a:lnTo>
                  <a:pt x="244972" y="272335"/>
                </a:lnTo>
                <a:lnTo>
                  <a:pt x="242004" y="269812"/>
                </a:lnTo>
                <a:lnTo>
                  <a:pt x="236834" y="262513"/>
                </a:lnTo>
                <a:lnTo>
                  <a:pt x="220991" y="252009"/>
                </a:lnTo>
                <a:lnTo>
                  <a:pt x="203308" y="235918"/>
                </a:lnTo>
                <a:lnTo>
                  <a:pt x="191416" y="230148"/>
                </a:lnTo>
                <a:lnTo>
                  <a:pt x="165622" y="205162"/>
                </a:lnTo>
                <a:lnTo>
                  <a:pt x="129586" y="161504"/>
                </a:lnTo>
                <a:lnTo>
                  <a:pt x="123268" y="154024"/>
                </a:lnTo>
                <a:lnTo>
                  <a:pt x="117985" y="142607"/>
                </a:lnTo>
                <a:lnTo>
                  <a:pt x="114133" y="136720"/>
                </a:lnTo>
                <a:lnTo>
                  <a:pt x="111965" y="127829"/>
                </a:lnTo>
                <a:lnTo>
                  <a:pt x="111172" y="112959"/>
                </a:lnTo>
                <a:lnTo>
                  <a:pt x="108460" y="107008"/>
                </a:lnTo>
                <a:lnTo>
                  <a:pt x="104939" y="101055"/>
                </a:lnTo>
                <a:lnTo>
                  <a:pt x="102493" y="90913"/>
                </a:lnTo>
                <a:lnTo>
                  <a:pt x="102232" y="84932"/>
                </a:lnTo>
                <a:lnTo>
                  <a:pt x="101203" y="83361"/>
                </a:lnTo>
                <a:lnTo>
                  <a:pt x="99525" y="82314"/>
                </a:lnTo>
                <a:lnTo>
                  <a:pt x="97414" y="81616"/>
                </a:lnTo>
                <a:lnTo>
                  <a:pt x="96007" y="80158"/>
                </a:lnTo>
                <a:lnTo>
                  <a:pt x="93194" y="71297"/>
                </a:lnTo>
                <a:lnTo>
                  <a:pt x="93193" y="71291"/>
                </a:lnTo>
                <a:lnTo>
                  <a:pt x="93193" y="76031"/>
                </a:lnTo>
                <a:lnTo>
                  <a:pt x="90547" y="81004"/>
                </a:lnTo>
                <a:lnTo>
                  <a:pt x="88452" y="83719"/>
                </a:lnTo>
                <a:lnTo>
                  <a:pt x="88048" y="85529"/>
                </a:lnTo>
                <a:lnTo>
                  <a:pt x="88771" y="86736"/>
                </a:lnTo>
                <a:lnTo>
                  <a:pt x="90245" y="87540"/>
                </a:lnTo>
                <a:lnTo>
                  <a:pt x="91228" y="89069"/>
                </a:lnTo>
                <a:lnTo>
                  <a:pt x="92610" y="95960"/>
                </a:lnTo>
                <a:lnTo>
                  <a:pt x="93170" y="114208"/>
                </a:lnTo>
                <a:lnTo>
                  <a:pt x="101754" y="124455"/>
                </a:lnTo>
                <a:lnTo>
                  <a:pt x="109778" y="124832"/>
                </a:lnTo>
                <a:lnTo>
                  <a:pt x="123369" y="112436"/>
                </a:lnTo>
                <a:lnTo>
                  <a:pt x="126448" y="104129"/>
                </a:lnTo>
                <a:lnTo>
                  <a:pt x="128809" y="94815"/>
                </a:lnTo>
                <a:lnTo>
                  <a:pt x="134723" y="83000"/>
                </a:lnTo>
                <a:lnTo>
                  <a:pt x="137430" y="60730"/>
                </a:lnTo>
                <a:lnTo>
                  <a:pt x="132979" y="46112"/>
                </a:lnTo>
                <a:lnTo>
                  <a:pt x="125427" y="37610"/>
                </a:lnTo>
                <a:lnTo>
                  <a:pt x="94724" y="14855"/>
                </a:lnTo>
                <a:lnTo>
                  <a:pt x="77881" y="10581"/>
                </a:lnTo>
                <a:lnTo>
                  <a:pt x="47294" y="8940"/>
                </a:lnTo>
                <a:lnTo>
                  <a:pt x="32409" y="13569"/>
                </a:lnTo>
                <a:lnTo>
                  <a:pt x="20171" y="21225"/>
                </a:lnTo>
                <a:lnTo>
                  <a:pt x="16090" y="26880"/>
                </a:lnTo>
                <a:lnTo>
                  <a:pt x="13284" y="32700"/>
                </a:lnTo>
                <a:lnTo>
                  <a:pt x="8729" y="38595"/>
                </a:lnTo>
                <a:lnTo>
                  <a:pt x="8111" y="41556"/>
                </a:lnTo>
                <a:lnTo>
                  <a:pt x="8690" y="44522"/>
                </a:lnTo>
                <a:lnTo>
                  <a:pt x="10987" y="50463"/>
                </a:lnTo>
                <a:lnTo>
                  <a:pt x="13273" y="59387"/>
                </a:lnTo>
                <a:lnTo>
                  <a:pt x="17324" y="65338"/>
                </a:lnTo>
                <a:lnTo>
                  <a:pt x="29923" y="74267"/>
                </a:lnTo>
                <a:lnTo>
                  <a:pt x="41482" y="78456"/>
                </a:lnTo>
                <a:lnTo>
                  <a:pt x="65093" y="80065"/>
                </a:lnTo>
                <a:lnTo>
                  <a:pt x="73428" y="77505"/>
                </a:lnTo>
                <a:lnTo>
                  <a:pt x="77040" y="75433"/>
                </a:lnTo>
                <a:lnTo>
                  <a:pt x="79448" y="73060"/>
                </a:lnTo>
                <a:lnTo>
                  <a:pt x="82123" y="67777"/>
                </a:lnTo>
                <a:lnTo>
                  <a:pt x="82847" y="31754"/>
                </a:lnTo>
                <a:lnTo>
                  <a:pt x="79334" y="19653"/>
                </a:lnTo>
                <a:lnTo>
                  <a:pt x="77009" y="16029"/>
                </a:lnTo>
                <a:lnTo>
                  <a:pt x="63256" y="4996"/>
                </a:lnTo>
                <a:lnTo>
                  <a:pt x="57398" y="2139"/>
                </a:lnTo>
                <a:lnTo>
                  <a:pt x="54447" y="1376"/>
                </a:lnTo>
                <a:lnTo>
                  <a:pt x="51487" y="1861"/>
                </a:lnTo>
                <a:lnTo>
                  <a:pt x="31892" y="12415"/>
                </a:lnTo>
                <a:lnTo>
                  <a:pt x="23615" y="20650"/>
                </a:lnTo>
                <a:lnTo>
                  <a:pt x="1028" y="59555"/>
                </a:lnTo>
                <a:lnTo>
                  <a:pt x="0" y="65451"/>
                </a:lnTo>
                <a:lnTo>
                  <a:pt x="1503" y="77294"/>
                </a:lnTo>
                <a:lnTo>
                  <a:pt x="10553" y="100073"/>
                </a:lnTo>
                <a:lnTo>
                  <a:pt x="16115" y="108226"/>
                </a:lnTo>
                <a:lnTo>
                  <a:pt x="41377" y="127690"/>
                </a:lnTo>
                <a:lnTo>
                  <a:pt x="45750" y="128734"/>
                </a:lnTo>
                <a:lnTo>
                  <a:pt x="55902" y="127248"/>
                </a:lnTo>
                <a:lnTo>
                  <a:pt x="77595" y="118209"/>
                </a:lnTo>
                <a:lnTo>
                  <a:pt x="85599" y="112648"/>
                </a:lnTo>
                <a:lnTo>
                  <a:pt x="98822" y="93864"/>
                </a:lnTo>
                <a:lnTo>
                  <a:pt x="106987" y="76876"/>
                </a:lnTo>
                <a:lnTo>
                  <a:pt x="110516" y="47429"/>
                </a:lnTo>
                <a:lnTo>
                  <a:pt x="108168" y="38195"/>
                </a:lnTo>
                <a:lnTo>
                  <a:pt x="95789" y="15889"/>
                </a:lnTo>
                <a:lnTo>
                  <a:pt x="76496" y="4977"/>
                </a:lnTo>
                <a:lnTo>
                  <a:pt x="59913" y="1371"/>
                </a:lnTo>
                <a:lnTo>
                  <a:pt x="50951" y="3173"/>
                </a:lnTo>
                <a:lnTo>
                  <a:pt x="40328" y="7120"/>
                </a:lnTo>
                <a:lnTo>
                  <a:pt x="37114" y="7674"/>
                </a:lnTo>
                <a:lnTo>
                  <a:pt x="30896" y="10935"/>
                </a:lnTo>
                <a:lnTo>
                  <a:pt x="18820" y="21113"/>
                </a:lnTo>
                <a:lnTo>
                  <a:pt x="17814" y="23948"/>
                </a:lnTo>
                <a:lnTo>
                  <a:pt x="18135" y="26831"/>
                </a:lnTo>
                <a:lnTo>
                  <a:pt x="20147" y="33670"/>
                </a:lnTo>
                <a:lnTo>
                  <a:pt x="22270" y="47686"/>
                </a:lnTo>
                <a:lnTo>
                  <a:pt x="26283" y="55177"/>
                </a:lnTo>
                <a:lnTo>
                  <a:pt x="28743" y="57571"/>
                </a:lnTo>
                <a:lnTo>
                  <a:pt x="34121" y="60232"/>
                </a:lnTo>
                <a:lnTo>
                  <a:pt x="73764" y="62305"/>
                </a:lnTo>
                <a:lnTo>
                  <a:pt x="77264" y="61331"/>
                </a:lnTo>
                <a:lnTo>
                  <a:pt x="79596" y="59690"/>
                </a:lnTo>
                <a:lnTo>
                  <a:pt x="105172" y="27808"/>
                </a:lnTo>
                <a:lnTo>
                  <a:pt x="105148" y="24442"/>
                </a:lnTo>
                <a:lnTo>
                  <a:pt x="103147" y="22199"/>
                </a:lnTo>
                <a:lnTo>
                  <a:pt x="93496" y="16396"/>
                </a:lnTo>
                <a:lnTo>
                  <a:pt x="81346" y="5545"/>
                </a:lnTo>
                <a:lnTo>
                  <a:pt x="72714" y="2383"/>
                </a:lnTo>
                <a:lnTo>
                  <a:pt x="50677" y="0"/>
                </a:lnTo>
                <a:lnTo>
                  <a:pt x="20926" y="19983"/>
                </a:lnTo>
                <a:lnTo>
                  <a:pt x="16425" y="26328"/>
                </a:lnTo>
                <a:lnTo>
                  <a:pt x="13892" y="35478"/>
                </a:lnTo>
                <a:lnTo>
                  <a:pt x="13536" y="38486"/>
                </a:lnTo>
                <a:lnTo>
                  <a:pt x="15787" y="44473"/>
                </a:lnTo>
                <a:lnTo>
                  <a:pt x="25317" y="56402"/>
                </a:lnTo>
                <a:lnTo>
                  <a:pt x="30944" y="59712"/>
                </a:lnTo>
                <a:lnTo>
                  <a:pt x="42337" y="61575"/>
                </a:lnTo>
                <a:lnTo>
                  <a:pt x="78497" y="62314"/>
                </a:lnTo>
                <a:lnTo>
                  <a:pt x="83396" y="61337"/>
                </a:lnTo>
                <a:lnTo>
                  <a:pt x="86661" y="59694"/>
                </a:lnTo>
                <a:lnTo>
                  <a:pt x="96549" y="52641"/>
                </a:lnTo>
                <a:lnTo>
                  <a:pt x="103614" y="49111"/>
                </a:lnTo>
                <a:lnTo>
                  <a:pt x="104109" y="49558"/>
                </a:lnTo>
                <a:lnTo>
                  <a:pt x="103446" y="50849"/>
                </a:lnTo>
                <a:lnTo>
                  <a:pt x="102013" y="51709"/>
                </a:lnTo>
                <a:lnTo>
                  <a:pt x="92583" y="53090"/>
                </a:lnTo>
                <a:lnTo>
                  <a:pt x="72093" y="54378"/>
                </a:lnTo>
                <a:lnTo>
                  <a:pt x="35551" y="71208"/>
                </a:lnTo>
                <a:lnTo>
                  <a:pt x="33929" y="73220"/>
                </a:lnTo>
                <a:lnTo>
                  <a:pt x="32848" y="75553"/>
                </a:lnTo>
                <a:lnTo>
                  <a:pt x="31134" y="77109"/>
                </a:lnTo>
                <a:lnTo>
                  <a:pt x="21755" y="802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4893"/>
          <p:cNvSpPr/>
          <p:nvPr>
            <p:custDataLst>
              <p:tags r:id="rId14"/>
            </p:custDataLst>
          </p:nvPr>
        </p:nvSpPr>
        <p:spPr>
          <a:xfrm>
            <a:off x="6911470" y="4393406"/>
            <a:ext cx="299259" cy="417763"/>
          </a:xfrm>
          <a:custGeom>
            <a:avLst/>
            <a:gdLst/>
            <a:ahLst/>
            <a:cxnLst/>
            <a:rect l="0" t="0" r="0" b="0"/>
            <a:pathLst>
              <a:path w="299259" h="417763">
                <a:moveTo>
                  <a:pt x="211444" y="71438"/>
                </a:moveTo>
                <a:lnTo>
                  <a:pt x="211444" y="71438"/>
                </a:lnTo>
                <a:lnTo>
                  <a:pt x="178262" y="80919"/>
                </a:lnTo>
                <a:lnTo>
                  <a:pt x="138663" y="96295"/>
                </a:lnTo>
                <a:lnTo>
                  <a:pt x="106536" y="118160"/>
                </a:lnTo>
                <a:lnTo>
                  <a:pt x="69013" y="159344"/>
                </a:lnTo>
                <a:lnTo>
                  <a:pt x="41912" y="193947"/>
                </a:lnTo>
                <a:lnTo>
                  <a:pt x="17014" y="229335"/>
                </a:lnTo>
                <a:lnTo>
                  <a:pt x="3464" y="264955"/>
                </a:lnTo>
                <a:lnTo>
                  <a:pt x="0" y="299653"/>
                </a:lnTo>
                <a:lnTo>
                  <a:pt x="2706" y="319711"/>
                </a:lnTo>
                <a:lnTo>
                  <a:pt x="12507" y="338547"/>
                </a:lnTo>
                <a:lnTo>
                  <a:pt x="45422" y="376745"/>
                </a:lnTo>
                <a:lnTo>
                  <a:pt x="70640" y="394512"/>
                </a:lnTo>
                <a:lnTo>
                  <a:pt x="114214" y="409907"/>
                </a:lnTo>
                <a:lnTo>
                  <a:pt x="156299" y="417762"/>
                </a:lnTo>
                <a:lnTo>
                  <a:pt x="188931" y="414382"/>
                </a:lnTo>
                <a:lnTo>
                  <a:pt x="223735" y="402356"/>
                </a:lnTo>
                <a:lnTo>
                  <a:pt x="254443" y="386226"/>
                </a:lnTo>
                <a:lnTo>
                  <a:pt x="277652" y="364138"/>
                </a:lnTo>
                <a:lnTo>
                  <a:pt x="292357" y="338742"/>
                </a:lnTo>
                <a:lnTo>
                  <a:pt x="298257" y="317106"/>
                </a:lnTo>
                <a:lnTo>
                  <a:pt x="299258" y="283896"/>
                </a:lnTo>
                <a:lnTo>
                  <a:pt x="290931" y="240148"/>
                </a:lnTo>
                <a:lnTo>
                  <a:pt x="279975" y="205101"/>
                </a:lnTo>
                <a:lnTo>
                  <a:pt x="258495" y="162443"/>
                </a:lnTo>
                <a:lnTo>
                  <a:pt x="242272" y="119217"/>
                </a:lnTo>
                <a:lnTo>
                  <a:pt x="229514" y="80986"/>
                </a:lnTo>
                <a:lnTo>
                  <a:pt x="214107" y="36557"/>
                </a:lnTo>
                <a:lnTo>
                  <a:pt x="211636" y="25177"/>
                </a:lnTo>
                <a:lnTo>
                  <a:pt x="202454" y="4350"/>
                </a:lnTo>
                <a:lnTo>
                  <a:pt x="200490" y="2900"/>
                </a:lnTo>
                <a:lnTo>
                  <a:pt x="19358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4894"/>
          <p:cNvSpPr/>
          <p:nvPr>
            <p:custDataLst>
              <p:tags r:id="rId15"/>
            </p:custDataLst>
          </p:nvPr>
        </p:nvSpPr>
        <p:spPr>
          <a:xfrm>
            <a:off x="6694444" y="214440"/>
            <a:ext cx="5116557" cy="4482572"/>
          </a:xfrm>
          <a:custGeom>
            <a:avLst/>
            <a:gdLst/>
            <a:ahLst/>
            <a:cxnLst/>
            <a:rect l="0" t="0" r="0" b="0"/>
            <a:pathLst>
              <a:path w="5116557" h="4482572">
                <a:moveTo>
                  <a:pt x="142720" y="339201"/>
                </a:moveTo>
                <a:lnTo>
                  <a:pt x="142720" y="339201"/>
                </a:lnTo>
                <a:lnTo>
                  <a:pt x="137428" y="310096"/>
                </a:lnTo>
                <a:lnTo>
                  <a:pt x="129454" y="270703"/>
                </a:lnTo>
                <a:lnTo>
                  <a:pt x="116250" y="237329"/>
                </a:lnTo>
                <a:lnTo>
                  <a:pt x="109128" y="228440"/>
                </a:lnTo>
                <a:lnTo>
                  <a:pt x="65403" y="190391"/>
                </a:lnTo>
                <a:lnTo>
                  <a:pt x="56421" y="182440"/>
                </a:lnTo>
                <a:lnTo>
                  <a:pt x="47476" y="179644"/>
                </a:lnTo>
                <a:lnTo>
                  <a:pt x="41520" y="178990"/>
                </a:lnTo>
                <a:lnTo>
                  <a:pt x="35565" y="181345"/>
                </a:lnTo>
                <a:lnTo>
                  <a:pt x="5798" y="208282"/>
                </a:lnTo>
                <a:lnTo>
                  <a:pt x="2491" y="216853"/>
                </a:lnTo>
                <a:lnTo>
                  <a:pt x="0" y="256013"/>
                </a:lnTo>
                <a:lnTo>
                  <a:pt x="4632" y="273763"/>
                </a:lnTo>
                <a:lnTo>
                  <a:pt x="12288" y="286849"/>
                </a:lnTo>
                <a:lnTo>
                  <a:pt x="16077" y="289417"/>
                </a:lnTo>
                <a:lnTo>
                  <a:pt x="33772" y="296184"/>
                </a:lnTo>
                <a:lnTo>
                  <a:pt x="37347" y="298616"/>
                </a:lnTo>
                <a:lnTo>
                  <a:pt x="56597" y="302040"/>
                </a:lnTo>
                <a:lnTo>
                  <a:pt x="88777" y="302205"/>
                </a:lnTo>
                <a:lnTo>
                  <a:pt x="126185" y="291015"/>
                </a:lnTo>
                <a:lnTo>
                  <a:pt x="147302" y="277740"/>
                </a:lnTo>
                <a:lnTo>
                  <a:pt x="166126" y="261238"/>
                </a:lnTo>
                <a:lnTo>
                  <a:pt x="172966" y="249650"/>
                </a:lnTo>
                <a:lnTo>
                  <a:pt x="185026" y="207095"/>
                </a:lnTo>
                <a:lnTo>
                  <a:pt x="185335" y="194167"/>
                </a:lnTo>
                <a:lnTo>
                  <a:pt x="179931" y="176724"/>
                </a:lnTo>
                <a:lnTo>
                  <a:pt x="174803" y="168432"/>
                </a:lnTo>
                <a:lnTo>
                  <a:pt x="156856" y="158185"/>
                </a:lnTo>
                <a:lnTo>
                  <a:pt x="131254" y="152963"/>
                </a:lnTo>
                <a:lnTo>
                  <a:pt x="112092" y="153050"/>
                </a:lnTo>
                <a:lnTo>
                  <a:pt x="96366" y="156587"/>
                </a:lnTo>
                <a:lnTo>
                  <a:pt x="51726" y="191489"/>
                </a:lnTo>
                <a:lnTo>
                  <a:pt x="38448" y="203437"/>
                </a:lnTo>
                <a:lnTo>
                  <a:pt x="31885" y="214700"/>
                </a:lnTo>
                <a:lnTo>
                  <a:pt x="27326" y="243026"/>
                </a:lnTo>
                <a:lnTo>
                  <a:pt x="26941" y="251147"/>
                </a:lnTo>
                <a:lnTo>
                  <a:pt x="29417" y="258063"/>
                </a:lnTo>
                <a:lnTo>
                  <a:pt x="31466" y="261296"/>
                </a:lnTo>
                <a:lnTo>
                  <a:pt x="34817" y="263452"/>
                </a:lnTo>
                <a:lnTo>
                  <a:pt x="49013" y="266486"/>
                </a:lnTo>
                <a:lnTo>
                  <a:pt x="65787" y="266392"/>
                </a:lnTo>
                <a:lnTo>
                  <a:pt x="107225" y="252499"/>
                </a:lnTo>
                <a:lnTo>
                  <a:pt x="120661" y="246758"/>
                </a:lnTo>
                <a:lnTo>
                  <a:pt x="130601" y="238253"/>
                </a:lnTo>
                <a:lnTo>
                  <a:pt x="145066" y="216624"/>
                </a:lnTo>
                <a:lnTo>
                  <a:pt x="149699" y="199143"/>
                </a:lnTo>
                <a:lnTo>
                  <a:pt x="151071" y="181396"/>
                </a:lnTo>
                <a:lnTo>
                  <a:pt x="148747" y="172161"/>
                </a:lnTo>
                <a:lnTo>
                  <a:pt x="146738" y="168310"/>
                </a:lnTo>
                <a:lnTo>
                  <a:pt x="144407" y="165742"/>
                </a:lnTo>
                <a:lnTo>
                  <a:pt x="139170" y="162889"/>
                </a:lnTo>
                <a:lnTo>
                  <a:pt x="109404" y="160807"/>
                </a:lnTo>
                <a:lnTo>
                  <a:pt x="91949" y="165407"/>
                </a:lnTo>
                <a:lnTo>
                  <a:pt x="61125" y="189291"/>
                </a:lnTo>
                <a:lnTo>
                  <a:pt x="39635" y="211145"/>
                </a:lnTo>
                <a:lnTo>
                  <a:pt x="33722" y="223102"/>
                </a:lnTo>
                <a:lnTo>
                  <a:pt x="29784" y="229062"/>
                </a:lnTo>
                <a:lnTo>
                  <a:pt x="28034" y="235018"/>
                </a:lnTo>
                <a:lnTo>
                  <a:pt x="28560" y="237004"/>
                </a:lnTo>
                <a:lnTo>
                  <a:pt x="29902" y="238327"/>
                </a:lnTo>
                <a:lnTo>
                  <a:pt x="31790" y="239209"/>
                </a:lnTo>
                <a:lnTo>
                  <a:pt x="33048" y="240790"/>
                </a:lnTo>
                <a:lnTo>
                  <a:pt x="35564" y="249904"/>
                </a:lnTo>
                <a:lnTo>
                  <a:pt x="53423" y="249904"/>
                </a:lnTo>
                <a:lnTo>
                  <a:pt x="48279" y="249904"/>
                </a:lnTo>
                <a:lnTo>
                  <a:pt x="53423" y="249904"/>
                </a:lnTo>
                <a:lnTo>
                  <a:pt x="53423" y="219727"/>
                </a:lnTo>
                <a:lnTo>
                  <a:pt x="56069" y="214002"/>
                </a:lnTo>
                <a:lnTo>
                  <a:pt x="59560" y="208151"/>
                </a:lnTo>
                <a:lnTo>
                  <a:pt x="62517" y="199278"/>
                </a:lnTo>
                <a:lnTo>
                  <a:pt x="91843" y="158512"/>
                </a:lnTo>
                <a:lnTo>
                  <a:pt x="129762" y="121002"/>
                </a:lnTo>
                <a:lnTo>
                  <a:pt x="172732" y="87105"/>
                </a:lnTo>
                <a:lnTo>
                  <a:pt x="214582" y="64105"/>
                </a:lnTo>
                <a:lnTo>
                  <a:pt x="257089" y="42289"/>
                </a:lnTo>
                <a:lnTo>
                  <a:pt x="291922" y="29749"/>
                </a:lnTo>
                <a:lnTo>
                  <a:pt x="327377" y="14898"/>
                </a:lnTo>
                <a:lnTo>
                  <a:pt x="363018" y="4766"/>
                </a:lnTo>
                <a:lnTo>
                  <a:pt x="399706" y="1322"/>
                </a:lnTo>
                <a:lnTo>
                  <a:pt x="440563" y="302"/>
                </a:lnTo>
                <a:lnTo>
                  <a:pt x="479238" y="0"/>
                </a:lnTo>
                <a:lnTo>
                  <a:pt x="521674" y="902"/>
                </a:lnTo>
                <a:lnTo>
                  <a:pt x="564676" y="7013"/>
                </a:lnTo>
                <a:lnTo>
                  <a:pt x="603985" y="15107"/>
                </a:lnTo>
                <a:lnTo>
                  <a:pt x="645619" y="23789"/>
                </a:lnTo>
                <a:lnTo>
                  <a:pt x="684523" y="33638"/>
                </a:lnTo>
                <a:lnTo>
                  <a:pt x="725044" y="49675"/>
                </a:lnTo>
                <a:lnTo>
                  <a:pt x="769055" y="78612"/>
                </a:lnTo>
                <a:lnTo>
                  <a:pt x="810931" y="108471"/>
                </a:lnTo>
                <a:lnTo>
                  <a:pt x="847866" y="143032"/>
                </a:lnTo>
                <a:lnTo>
                  <a:pt x="881179" y="181168"/>
                </a:lnTo>
                <a:lnTo>
                  <a:pt x="900942" y="214986"/>
                </a:lnTo>
                <a:lnTo>
                  <a:pt x="922010" y="250141"/>
                </a:lnTo>
                <a:lnTo>
                  <a:pt x="944460" y="288339"/>
                </a:lnTo>
                <a:lnTo>
                  <a:pt x="961033" y="331076"/>
                </a:lnTo>
                <a:lnTo>
                  <a:pt x="974873" y="372512"/>
                </a:lnTo>
                <a:lnTo>
                  <a:pt x="988896" y="415216"/>
                </a:lnTo>
                <a:lnTo>
                  <a:pt x="996041" y="447400"/>
                </a:lnTo>
                <a:lnTo>
                  <a:pt x="1002523" y="478240"/>
                </a:lnTo>
                <a:lnTo>
                  <a:pt x="1006066" y="508483"/>
                </a:lnTo>
                <a:lnTo>
                  <a:pt x="1008632" y="538461"/>
                </a:lnTo>
                <a:lnTo>
                  <a:pt x="1013080" y="568321"/>
                </a:lnTo>
                <a:lnTo>
                  <a:pt x="1015719" y="600774"/>
                </a:lnTo>
                <a:lnTo>
                  <a:pt x="1016892" y="635041"/>
                </a:lnTo>
                <a:lnTo>
                  <a:pt x="1017412" y="670115"/>
                </a:lnTo>
                <a:lnTo>
                  <a:pt x="1017644" y="705547"/>
                </a:lnTo>
                <a:lnTo>
                  <a:pt x="1017747" y="741138"/>
                </a:lnTo>
                <a:lnTo>
                  <a:pt x="1017793" y="776801"/>
                </a:lnTo>
                <a:lnTo>
                  <a:pt x="1017813" y="809848"/>
                </a:lnTo>
                <a:lnTo>
                  <a:pt x="1017822" y="842065"/>
                </a:lnTo>
                <a:lnTo>
                  <a:pt x="1017826" y="876227"/>
                </a:lnTo>
                <a:lnTo>
                  <a:pt x="1017828" y="908608"/>
                </a:lnTo>
                <a:lnTo>
                  <a:pt x="1020474" y="952083"/>
                </a:lnTo>
                <a:lnTo>
                  <a:pt x="1024897" y="990100"/>
                </a:lnTo>
                <a:lnTo>
                  <a:pt x="1026207" y="1026500"/>
                </a:lnTo>
                <a:lnTo>
                  <a:pt x="1029241" y="1062420"/>
                </a:lnTo>
                <a:lnTo>
                  <a:pt x="1034807" y="1091241"/>
                </a:lnTo>
                <a:lnTo>
                  <a:pt x="1043896" y="1133816"/>
                </a:lnTo>
                <a:lnTo>
                  <a:pt x="1051904" y="1166629"/>
                </a:lnTo>
                <a:lnTo>
                  <a:pt x="1065130" y="1207207"/>
                </a:lnTo>
                <a:lnTo>
                  <a:pt x="1070856" y="1241949"/>
                </a:lnTo>
                <a:lnTo>
                  <a:pt x="1071408" y="1267874"/>
                </a:lnTo>
                <a:lnTo>
                  <a:pt x="1071408" y="1228671"/>
                </a:lnTo>
                <a:lnTo>
                  <a:pt x="1071408" y="1185352"/>
                </a:lnTo>
                <a:lnTo>
                  <a:pt x="1072400" y="1141595"/>
                </a:lnTo>
                <a:lnTo>
                  <a:pt x="1081121" y="1097384"/>
                </a:lnTo>
                <a:lnTo>
                  <a:pt x="1086853" y="1062256"/>
                </a:lnTo>
                <a:lnTo>
                  <a:pt x="1090179" y="1038582"/>
                </a:lnTo>
                <a:lnTo>
                  <a:pt x="1102215" y="1002941"/>
                </a:lnTo>
                <a:lnTo>
                  <a:pt x="1113499" y="966253"/>
                </a:lnTo>
                <a:lnTo>
                  <a:pt x="1128968" y="925397"/>
                </a:lnTo>
                <a:lnTo>
                  <a:pt x="1146120" y="886723"/>
                </a:lnTo>
                <a:lnTo>
                  <a:pt x="1164762" y="845277"/>
                </a:lnTo>
                <a:lnTo>
                  <a:pt x="1188696" y="807421"/>
                </a:lnTo>
                <a:lnTo>
                  <a:pt x="1214639" y="770077"/>
                </a:lnTo>
                <a:lnTo>
                  <a:pt x="1242169" y="730018"/>
                </a:lnTo>
                <a:lnTo>
                  <a:pt x="1286525" y="686164"/>
                </a:lnTo>
                <a:lnTo>
                  <a:pt x="1328763" y="644318"/>
                </a:lnTo>
                <a:lnTo>
                  <a:pt x="1372899" y="614518"/>
                </a:lnTo>
                <a:lnTo>
                  <a:pt x="1417190" y="589523"/>
                </a:lnTo>
                <a:lnTo>
                  <a:pt x="1454895" y="570217"/>
                </a:lnTo>
                <a:lnTo>
                  <a:pt x="1497143" y="557842"/>
                </a:lnTo>
                <a:lnTo>
                  <a:pt x="1535181" y="554368"/>
                </a:lnTo>
                <a:lnTo>
                  <a:pt x="1576098" y="558423"/>
                </a:lnTo>
                <a:lnTo>
                  <a:pt x="1615269" y="568778"/>
                </a:lnTo>
                <a:lnTo>
                  <a:pt x="1651670" y="583023"/>
                </a:lnTo>
                <a:lnTo>
                  <a:pt x="1687523" y="609393"/>
                </a:lnTo>
                <a:lnTo>
                  <a:pt x="1729555" y="644975"/>
                </a:lnTo>
                <a:lnTo>
                  <a:pt x="1755494" y="683697"/>
                </a:lnTo>
                <a:lnTo>
                  <a:pt x="1779726" y="724419"/>
                </a:lnTo>
                <a:lnTo>
                  <a:pt x="1796666" y="763012"/>
                </a:lnTo>
                <a:lnTo>
                  <a:pt x="1808410" y="800023"/>
                </a:lnTo>
                <a:lnTo>
                  <a:pt x="1819166" y="837118"/>
                </a:lnTo>
                <a:lnTo>
                  <a:pt x="1833487" y="879087"/>
                </a:lnTo>
                <a:lnTo>
                  <a:pt x="1843464" y="922941"/>
                </a:lnTo>
                <a:lnTo>
                  <a:pt x="1846145" y="952521"/>
                </a:lnTo>
                <a:lnTo>
                  <a:pt x="1847337" y="984850"/>
                </a:lnTo>
                <a:lnTo>
                  <a:pt x="1847866" y="1018070"/>
                </a:lnTo>
                <a:lnTo>
                  <a:pt x="1848102" y="1049371"/>
                </a:lnTo>
                <a:lnTo>
                  <a:pt x="1850852" y="1079819"/>
                </a:lnTo>
                <a:lnTo>
                  <a:pt x="1853398" y="1110880"/>
                </a:lnTo>
                <a:lnTo>
                  <a:pt x="1851222" y="1144529"/>
                </a:lnTo>
                <a:lnTo>
                  <a:pt x="1849594" y="1179327"/>
                </a:lnTo>
                <a:lnTo>
                  <a:pt x="1848869" y="1213645"/>
                </a:lnTo>
                <a:lnTo>
                  <a:pt x="1848548" y="1245434"/>
                </a:lnTo>
                <a:lnTo>
                  <a:pt x="1849455" y="1273754"/>
                </a:lnTo>
                <a:lnTo>
                  <a:pt x="1851051" y="1310494"/>
                </a:lnTo>
                <a:lnTo>
                  <a:pt x="1853107" y="1352847"/>
                </a:lnTo>
                <a:lnTo>
                  <a:pt x="1854478" y="1387035"/>
                </a:lnTo>
                <a:lnTo>
                  <a:pt x="1855391" y="1415780"/>
                </a:lnTo>
                <a:lnTo>
                  <a:pt x="1856001" y="1440897"/>
                </a:lnTo>
                <a:lnTo>
                  <a:pt x="1856678" y="1484679"/>
                </a:lnTo>
                <a:lnTo>
                  <a:pt x="1857972" y="1522990"/>
                </a:lnTo>
                <a:lnTo>
                  <a:pt x="1861854" y="1556553"/>
                </a:lnTo>
                <a:lnTo>
                  <a:pt x="1861595" y="1590653"/>
                </a:lnTo>
                <a:lnTo>
                  <a:pt x="1859164" y="1624659"/>
                </a:lnTo>
                <a:lnTo>
                  <a:pt x="1858084" y="1656310"/>
                </a:lnTo>
                <a:lnTo>
                  <a:pt x="1857604" y="1686913"/>
                </a:lnTo>
                <a:lnTo>
                  <a:pt x="1857333" y="1729387"/>
                </a:lnTo>
                <a:lnTo>
                  <a:pt x="1857254" y="1769754"/>
                </a:lnTo>
                <a:lnTo>
                  <a:pt x="1857230" y="1810488"/>
                </a:lnTo>
                <a:lnTo>
                  <a:pt x="1852482" y="1855067"/>
                </a:lnTo>
                <a:lnTo>
                  <a:pt x="1848455" y="1899459"/>
                </a:lnTo>
                <a:lnTo>
                  <a:pt x="1848323" y="1934598"/>
                </a:lnTo>
                <a:lnTo>
                  <a:pt x="1856395" y="1978864"/>
                </a:lnTo>
                <a:lnTo>
                  <a:pt x="1857210" y="1982224"/>
                </a:lnTo>
                <a:lnTo>
                  <a:pt x="1857218" y="1977511"/>
                </a:lnTo>
                <a:lnTo>
                  <a:pt x="1864908" y="1944102"/>
                </a:lnTo>
                <a:lnTo>
                  <a:pt x="1859767" y="1909351"/>
                </a:lnTo>
                <a:lnTo>
                  <a:pt x="1858967" y="1878749"/>
                </a:lnTo>
                <a:lnTo>
                  <a:pt x="1864437" y="1841688"/>
                </a:lnTo>
                <a:lnTo>
                  <a:pt x="1865642" y="1804351"/>
                </a:lnTo>
                <a:lnTo>
                  <a:pt x="1868645" y="1768153"/>
                </a:lnTo>
                <a:lnTo>
                  <a:pt x="1875819" y="1732292"/>
                </a:lnTo>
                <a:lnTo>
                  <a:pt x="1886874" y="1696531"/>
                </a:lnTo>
                <a:lnTo>
                  <a:pt x="1902717" y="1660800"/>
                </a:lnTo>
                <a:lnTo>
                  <a:pt x="1912168" y="1635992"/>
                </a:lnTo>
                <a:lnTo>
                  <a:pt x="1920464" y="1596119"/>
                </a:lnTo>
                <a:lnTo>
                  <a:pt x="1945781" y="1552328"/>
                </a:lnTo>
                <a:lnTo>
                  <a:pt x="1969450" y="1509594"/>
                </a:lnTo>
                <a:lnTo>
                  <a:pt x="1988459" y="1475524"/>
                </a:lnTo>
                <a:lnTo>
                  <a:pt x="2010318" y="1435022"/>
                </a:lnTo>
                <a:lnTo>
                  <a:pt x="2035481" y="1396814"/>
                </a:lnTo>
                <a:lnTo>
                  <a:pt x="2072664" y="1357516"/>
                </a:lnTo>
                <a:lnTo>
                  <a:pt x="2116331" y="1324878"/>
                </a:lnTo>
                <a:lnTo>
                  <a:pt x="2152921" y="1307845"/>
                </a:lnTo>
                <a:lnTo>
                  <a:pt x="2194692" y="1297572"/>
                </a:lnTo>
                <a:lnTo>
                  <a:pt x="2231900" y="1295249"/>
                </a:lnTo>
                <a:lnTo>
                  <a:pt x="2275043" y="1294790"/>
                </a:lnTo>
                <a:lnTo>
                  <a:pt x="2319135" y="1297345"/>
                </a:lnTo>
                <a:lnTo>
                  <a:pt x="2356802" y="1307110"/>
                </a:lnTo>
                <a:lnTo>
                  <a:pt x="2399044" y="1325723"/>
                </a:lnTo>
                <a:lnTo>
                  <a:pt x="2437079" y="1351154"/>
                </a:lnTo>
                <a:lnTo>
                  <a:pt x="2473255" y="1389287"/>
                </a:lnTo>
                <a:lnTo>
                  <a:pt x="2509065" y="1429893"/>
                </a:lnTo>
                <a:lnTo>
                  <a:pt x="2534878" y="1468466"/>
                </a:lnTo>
                <a:lnTo>
                  <a:pt x="2555534" y="1505471"/>
                </a:lnTo>
                <a:lnTo>
                  <a:pt x="2568095" y="1529585"/>
                </a:lnTo>
                <a:lnTo>
                  <a:pt x="2576207" y="1558439"/>
                </a:lnTo>
                <a:lnTo>
                  <a:pt x="2585583" y="1598510"/>
                </a:lnTo>
                <a:lnTo>
                  <a:pt x="2595804" y="1646061"/>
                </a:lnTo>
                <a:lnTo>
                  <a:pt x="2603609" y="1683714"/>
                </a:lnTo>
                <a:lnTo>
                  <a:pt x="2609805" y="1714770"/>
                </a:lnTo>
                <a:lnTo>
                  <a:pt x="2614928" y="1741426"/>
                </a:lnTo>
                <a:lnTo>
                  <a:pt x="2619335" y="1765150"/>
                </a:lnTo>
                <a:lnTo>
                  <a:pt x="2626878" y="1807386"/>
                </a:lnTo>
                <a:lnTo>
                  <a:pt x="2633538" y="1846001"/>
                </a:lnTo>
                <a:lnTo>
                  <a:pt x="2639805" y="1883007"/>
                </a:lnTo>
                <a:lnTo>
                  <a:pt x="2645898" y="1919298"/>
                </a:lnTo>
                <a:lnTo>
                  <a:pt x="2651913" y="1955271"/>
                </a:lnTo>
                <a:lnTo>
                  <a:pt x="2657894" y="1992095"/>
                </a:lnTo>
                <a:lnTo>
                  <a:pt x="2663858" y="2031612"/>
                </a:lnTo>
                <a:lnTo>
                  <a:pt x="2672463" y="2069680"/>
                </a:lnTo>
                <a:lnTo>
                  <a:pt x="2681910" y="2107435"/>
                </a:lnTo>
                <a:lnTo>
                  <a:pt x="2689415" y="2147367"/>
                </a:lnTo>
                <a:lnTo>
                  <a:pt x="2696059" y="2185619"/>
                </a:lnTo>
                <a:lnTo>
                  <a:pt x="2702319" y="2223456"/>
                </a:lnTo>
                <a:lnTo>
                  <a:pt x="2708408" y="2263423"/>
                </a:lnTo>
                <a:lnTo>
                  <a:pt x="2714422" y="2301692"/>
                </a:lnTo>
                <a:lnTo>
                  <a:pt x="2719409" y="2338544"/>
                </a:lnTo>
                <a:lnTo>
                  <a:pt x="2721626" y="2374766"/>
                </a:lnTo>
                <a:lnTo>
                  <a:pt x="2727615" y="2419147"/>
                </a:lnTo>
                <a:lnTo>
                  <a:pt x="2730933" y="2462173"/>
                </a:lnTo>
                <a:lnTo>
                  <a:pt x="2731916" y="2501600"/>
                </a:lnTo>
                <a:lnTo>
                  <a:pt x="2733239" y="2544341"/>
                </a:lnTo>
                <a:lnTo>
                  <a:pt x="2739382" y="2584681"/>
                </a:lnTo>
                <a:lnTo>
                  <a:pt x="2740020" y="2618615"/>
                </a:lnTo>
                <a:lnTo>
                  <a:pt x="2732330" y="2660905"/>
                </a:lnTo>
                <a:lnTo>
                  <a:pt x="2732329" y="2656175"/>
                </a:lnTo>
                <a:lnTo>
                  <a:pt x="2724640" y="2622759"/>
                </a:lnTo>
                <a:lnTo>
                  <a:pt x="2723645" y="2588007"/>
                </a:lnTo>
                <a:lnTo>
                  <a:pt x="2726094" y="2546600"/>
                </a:lnTo>
                <a:lnTo>
                  <a:pt x="2730481" y="2513276"/>
                </a:lnTo>
                <a:lnTo>
                  <a:pt x="2734429" y="2474629"/>
                </a:lnTo>
                <a:lnTo>
                  <a:pt x="2744526" y="2435397"/>
                </a:lnTo>
                <a:lnTo>
                  <a:pt x="2760087" y="2392353"/>
                </a:lnTo>
                <a:lnTo>
                  <a:pt x="2777265" y="2348180"/>
                </a:lnTo>
                <a:lnTo>
                  <a:pt x="2797568" y="2306318"/>
                </a:lnTo>
                <a:lnTo>
                  <a:pt x="2819789" y="2266134"/>
                </a:lnTo>
                <a:lnTo>
                  <a:pt x="2841587" y="2225454"/>
                </a:lnTo>
                <a:lnTo>
                  <a:pt x="2866898" y="2188265"/>
                </a:lnTo>
                <a:lnTo>
                  <a:pt x="2895894" y="2152111"/>
                </a:lnTo>
                <a:lnTo>
                  <a:pt x="2926976" y="2116263"/>
                </a:lnTo>
                <a:lnTo>
                  <a:pt x="2955035" y="2080506"/>
                </a:lnTo>
                <a:lnTo>
                  <a:pt x="2991185" y="2037608"/>
                </a:lnTo>
                <a:lnTo>
                  <a:pt x="3026988" y="2007601"/>
                </a:lnTo>
                <a:lnTo>
                  <a:pt x="3062725" y="1982564"/>
                </a:lnTo>
                <a:lnTo>
                  <a:pt x="3092161" y="1967139"/>
                </a:lnTo>
                <a:lnTo>
                  <a:pt x="3132924" y="1953038"/>
                </a:lnTo>
                <a:lnTo>
                  <a:pt x="3170631" y="1947827"/>
                </a:lnTo>
                <a:lnTo>
                  <a:pt x="3212623" y="1946798"/>
                </a:lnTo>
                <a:lnTo>
                  <a:pt x="3254614" y="1951335"/>
                </a:lnTo>
                <a:lnTo>
                  <a:pt x="3289357" y="1958988"/>
                </a:lnTo>
                <a:lnTo>
                  <a:pt x="3332683" y="1975608"/>
                </a:lnTo>
                <a:lnTo>
                  <a:pt x="3346397" y="1981387"/>
                </a:lnTo>
                <a:lnTo>
                  <a:pt x="3389887" y="2021561"/>
                </a:lnTo>
                <a:lnTo>
                  <a:pt x="3423709" y="2053110"/>
                </a:lnTo>
                <a:lnTo>
                  <a:pt x="3449233" y="2079104"/>
                </a:lnTo>
                <a:lnTo>
                  <a:pt x="3485532" y="2121215"/>
                </a:lnTo>
                <a:lnTo>
                  <a:pt x="3508940" y="2153821"/>
                </a:lnTo>
                <a:lnTo>
                  <a:pt x="3533274" y="2197137"/>
                </a:lnTo>
                <a:lnTo>
                  <a:pt x="3553053" y="2241390"/>
                </a:lnTo>
                <a:lnTo>
                  <a:pt x="3568834" y="2285922"/>
                </a:lnTo>
                <a:lnTo>
                  <a:pt x="3582440" y="2330535"/>
                </a:lnTo>
                <a:lnTo>
                  <a:pt x="3599041" y="2375174"/>
                </a:lnTo>
                <a:lnTo>
                  <a:pt x="3613880" y="2419819"/>
                </a:lnTo>
                <a:lnTo>
                  <a:pt x="3627207" y="2464467"/>
                </a:lnTo>
                <a:lnTo>
                  <a:pt x="3641077" y="2509115"/>
                </a:lnTo>
                <a:lnTo>
                  <a:pt x="3651471" y="2553763"/>
                </a:lnTo>
                <a:lnTo>
                  <a:pt x="3663480" y="2598412"/>
                </a:lnTo>
                <a:lnTo>
                  <a:pt x="3672033" y="2629169"/>
                </a:lnTo>
                <a:lnTo>
                  <a:pt x="3675835" y="2662683"/>
                </a:lnTo>
                <a:lnTo>
                  <a:pt x="3680171" y="2694776"/>
                </a:lnTo>
                <a:lnTo>
                  <a:pt x="3685405" y="2725576"/>
                </a:lnTo>
                <a:lnTo>
                  <a:pt x="3691038" y="2755802"/>
                </a:lnTo>
                <a:lnTo>
                  <a:pt x="3696849" y="2788417"/>
                </a:lnTo>
                <a:lnTo>
                  <a:pt x="3701747" y="2822757"/>
                </a:lnTo>
                <a:lnTo>
                  <a:pt x="3703924" y="2857863"/>
                </a:lnTo>
                <a:lnTo>
                  <a:pt x="3704891" y="2890663"/>
                </a:lnTo>
                <a:lnTo>
                  <a:pt x="3706313" y="2921778"/>
                </a:lnTo>
                <a:lnTo>
                  <a:pt x="3710253" y="2952143"/>
                </a:lnTo>
                <a:lnTo>
                  <a:pt x="3712665" y="2982175"/>
                </a:lnTo>
                <a:lnTo>
                  <a:pt x="3714023" y="3024328"/>
                </a:lnTo>
                <a:lnTo>
                  <a:pt x="3711780" y="3061953"/>
                </a:lnTo>
                <a:lnTo>
                  <a:pt x="3707477" y="3098236"/>
                </a:lnTo>
                <a:lnTo>
                  <a:pt x="3706023" y="3141312"/>
                </a:lnTo>
                <a:lnTo>
                  <a:pt x="3704743" y="3178484"/>
                </a:lnTo>
                <a:lnTo>
                  <a:pt x="3698612" y="3214489"/>
                </a:lnTo>
                <a:lnTo>
                  <a:pt x="3696845" y="3256947"/>
                </a:lnTo>
                <a:lnTo>
                  <a:pt x="3696736" y="3268113"/>
                </a:lnTo>
                <a:lnTo>
                  <a:pt x="3699382" y="3229308"/>
                </a:lnTo>
                <a:lnTo>
                  <a:pt x="3704838" y="3186369"/>
                </a:lnTo>
                <a:lnTo>
                  <a:pt x="3708147" y="3142258"/>
                </a:lnTo>
                <a:lnTo>
                  <a:pt x="3712685" y="3107147"/>
                </a:lnTo>
                <a:lnTo>
                  <a:pt x="3716674" y="3071609"/>
                </a:lnTo>
                <a:lnTo>
                  <a:pt x="3724141" y="3035944"/>
                </a:lnTo>
                <a:lnTo>
                  <a:pt x="3732637" y="2997595"/>
                </a:lnTo>
                <a:lnTo>
                  <a:pt x="3741438" y="2957459"/>
                </a:lnTo>
                <a:lnTo>
                  <a:pt x="3752976" y="2920431"/>
                </a:lnTo>
                <a:lnTo>
                  <a:pt x="3766315" y="2884325"/>
                </a:lnTo>
                <a:lnTo>
                  <a:pt x="3781844" y="2848491"/>
                </a:lnTo>
                <a:lnTo>
                  <a:pt x="3802650" y="2812738"/>
                </a:lnTo>
                <a:lnTo>
                  <a:pt x="3832200" y="2769842"/>
                </a:lnTo>
                <a:lnTo>
                  <a:pt x="3860563" y="2726569"/>
                </a:lnTo>
                <a:lnTo>
                  <a:pt x="3893800" y="2688329"/>
                </a:lnTo>
                <a:lnTo>
                  <a:pt x="3933769" y="2652112"/>
                </a:lnTo>
                <a:lnTo>
                  <a:pt x="3972753" y="2624416"/>
                </a:lnTo>
                <a:lnTo>
                  <a:pt x="4009115" y="2608362"/>
                </a:lnTo>
                <a:lnTo>
                  <a:pt x="4047765" y="2593585"/>
                </a:lnTo>
                <a:lnTo>
                  <a:pt x="4072603" y="2591690"/>
                </a:lnTo>
                <a:lnTo>
                  <a:pt x="4103776" y="2598955"/>
                </a:lnTo>
                <a:lnTo>
                  <a:pt x="4140241" y="2611552"/>
                </a:lnTo>
                <a:lnTo>
                  <a:pt x="4181694" y="2630638"/>
                </a:lnTo>
                <a:lnTo>
                  <a:pt x="4222367" y="2661001"/>
                </a:lnTo>
                <a:lnTo>
                  <a:pt x="4249023" y="2682882"/>
                </a:lnTo>
                <a:lnTo>
                  <a:pt x="4282548" y="2726785"/>
                </a:lnTo>
                <a:lnTo>
                  <a:pt x="4305826" y="2766938"/>
                </a:lnTo>
                <a:lnTo>
                  <a:pt x="4323653" y="2810441"/>
                </a:lnTo>
                <a:lnTo>
                  <a:pt x="4341250" y="2852732"/>
                </a:lnTo>
                <a:lnTo>
                  <a:pt x="4355905" y="2892268"/>
                </a:lnTo>
                <a:lnTo>
                  <a:pt x="4368075" y="2930661"/>
                </a:lnTo>
                <a:lnTo>
                  <a:pt x="4377964" y="2971912"/>
                </a:lnTo>
                <a:lnTo>
                  <a:pt x="4387179" y="3010814"/>
                </a:lnTo>
                <a:lnTo>
                  <a:pt x="4396192" y="3052216"/>
                </a:lnTo>
                <a:lnTo>
                  <a:pt x="4405147" y="3091162"/>
                </a:lnTo>
                <a:lnTo>
                  <a:pt x="4409345" y="3132577"/>
                </a:lnTo>
                <a:lnTo>
                  <a:pt x="4415327" y="3171527"/>
                </a:lnTo>
                <a:lnTo>
                  <a:pt x="4418644" y="3212944"/>
                </a:lnTo>
                <a:lnTo>
                  <a:pt x="4419626" y="3256635"/>
                </a:lnTo>
                <a:lnTo>
                  <a:pt x="4424659" y="3296259"/>
                </a:lnTo>
                <a:lnTo>
                  <a:pt x="4432433" y="3337876"/>
                </a:lnTo>
                <a:lnTo>
                  <a:pt x="4436280" y="3381626"/>
                </a:lnTo>
                <a:lnTo>
                  <a:pt x="4442160" y="3426008"/>
                </a:lnTo>
                <a:lnTo>
                  <a:pt x="4450186" y="3465837"/>
                </a:lnTo>
                <a:lnTo>
                  <a:pt x="4458849" y="3507514"/>
                </a:lnTo>
                <a:lnTo>
                  <a:pt x="4462959" y="3546542"/>
                </a:lnTo>
                <a:lnTo>
                  <a:pt x="4468916" y="3583241"/>
                </a:lnTo>
                <a:lnTo>
                  <a:pt x="4478826" y="3627229"/>
                </a:lnTo>
                <a:lnTo>
                  <a:pt x="4484976" y="3671355"/>
                </a:lnTo>
                <a:lnTo>
                  <a:pt x="4488588" y="3712260"/>
                </a:lnTo>
                <a:lnTo>
                  <a:pt x="4493554" y="3754688"/>
                </a:lnTo>
                <a:lnTo>
                  <a:pt x="4500372" y="3777015"/>
                </a:lnTo>
                <a:lnTo>
                  <a:pt x="4500397" y="3772355"/>
                </a:lnTo>
                <a:lnTo>
                  <a:pt x="4492718" y="3738967"/>
                </a:lnTo>
                <a:lnTo>
                  <a:pt x="4491723" y="3704218"/>
                </a:lnTo>
                <a:lnTo>
                  <a:pt x="4491527" y="3660165"/>
                </a:lnTo>
                <a:lnTo>
                  <a:pt x="4491492" y="3625065"/>
                </a:lnTo>
                <a:lnTo>
                  <a:pt x="4491481" y="3589529"/>
                </a:lnTo>
                <a:lnTo>
                  <a:pt x="4494126" y="3551219"/>
                </a:lnTo>
                <a:lnTo>
                  <a:pt x="4501191" y="3508449"/>
                </a:lnTo>
                <a:lnTo>
                  <a:pt x="4509570" y="3467003"/>
                </a:lnTo>
                <a:lnTo>
                  <a:pt x="4518335" y="3429587"/>
                </a:lnTo>
                <a:lnTo>
                  <a:pt x="4529863" y="3393365"/>
                </a:lnTo>
                <a:lnTo>
                  <a:pt x="4545845" y="3357498"/>
                </a:lnTo>
                <a:lnTo>
                  <a:pt x="4569024" y="3314562"/>
                </a:lnTo>
                <a:lnTo>
                  <a:pt x="4592711" y="3272274"/>
                </a:lnTo>
                <a:lnTo>
                  <a:pt x="4622450" y="3231592"/>
                </a:lnTo>
                <a:lnTo>
                  <a:pt x="4661926" y="3187662"/>
                </a:lnTo>
                <a:lnTo>
                  <a:pt x="4697016" y="3156771"/>
                </a:lnTo>
                <a:lnTo>
                  <a:pt x="4723695" y="3142426"/>
                </a:lnTo>
                <a:lnTo>
                  <a:pt x="4762696" y="3135206"/>
                </a:lnTo>
                <a:lnTo>
                  <a:pt x="4788376" y="3131892"/>
                </a:lnTo>
                <a:lnTo>
                  <a:pt x="4824846" y="3130855"/>
                </a:lnTo>
                <a:lnTo>
                  <a:pt x="4849985" y="3134694"/>
                </a:lnTo>
                <a:lnTo>
                  <a:pt x="4875294" y="3148011"/>
                </a:lnTo>
                <a:lnTo>
                  <a:pt x="4907784" y="3176117"/>
                </a:lnTo>
                <a:lnTo>
                  <a:pt x="4931928" y="3212993"/>
                </a:lnTo>
                <a:lnTo>
                  <a:pt x="4958452" y="3252615"/>
                </a:lnTo>
                <a:lnTo>
                  <a:pt x="4980743" y="3289335"/>
                </a:lnTo>
                <a:lnTo>
                  <a:pt x="4999917" y="3331635"/>
                </a:lnTo>
                <a:lnTo>
                  <a:pt x="5015519" y="3375587"/>
                </a:lnTo>
                <a:lnTo>
                  <a:pt x="5029071" y="3417384"/>
                </a:lnTo>
                <a:lnTo>
                  <a:pt x="5043010" y="3460195"/>
                </a:lnTo>
                <a:lnTo>
                  <a:pt x="5050134" y="3492403"/>
                </a:lnTo>
                <a:lnTo>
                  <a:pt x="5056608" y="3523254"/>
                </a:lnTo>
                <a:lnTo>
                  <a:pt x="5062793" y="3553502"/>
                </a:lnTo>
                <a:lnTo>
                  <a:pt x="5067857" y="3584474"/>
                </a:lnTo>
                <a:lnTo>
                  <a:pt x="5070108" y="3618083"/>
                </a:lnTo>
                <a:lnTo>
                  <a:pt x="5073752" y="3652865"/>
                </a:lnTo>
                <a:lnTo>
                  <a:pt x="5078682" y="3688167"/>
                </a:lnTo>
                <a:lnTo>
                  <a:pt x="5084178" y="3723700"/>
                </a:lnTo>
                <a:lnTo>
                  <a:pt x="5087282" y="3759337"/>
                </a:lnTo>
                <a:lnTo>
                  <a:pt x="5089655" y="3796011"/>
                </a:lnTo>
                <a:lnTo>
                  <a:pt x="5094016" y="3835462"/>
                </a:lnTo>
                <a:lnTo>
                  <a:pt x="5099262" y="3873501"/>
                </a:lnTo>
                <a:lnTo>
                  <a:pt x="5103909" y="3910251"/>
                </a:lnTo>
                <a:lnTo>
                  <a:pt x="5105974" y="3946428"/>
                </a:lnTo>
                <a:lnTo>
                  <a:pt x="5106891" y="3984996"/>
                </a:lnTo>
                <a:lnTo>
                  <a:pt x="5107299" y="4024296"/>
                </a:lnTo>
                <a:lnTo>
                  <a:pt x="5107481" y="4061607"/>
                </a:lnTo>
                <a:lnTo>
                  <a:pt x="5107561" y="4098033"/>
                </a:lnTo>
                <a:lnTo>
                  <a:pt x="5107597" y="4133074"/>
                </a:lnTo>
                <a:lnTo>
                  <a:pt x="5107614" y="4165185"/>
                </a:lnTo>
                <a:lnTo>
                  <a:pt x="5107620" y="4198638"/>
                </a:lnTo>
                <a:lnTo>
                  <a:pt x="5107624" y="4232358"/>
                </a:lnTo>
                <a:lnTo>
                  <a:pt x="5107625" y="4263880"/>
                </a:lnTo>
                <a:lnTo>
                  <a:pt x="5107625" y="4294427"/>
                </a:lnTo>
                <a:lnTo>
                  <a:pt x="5107626" y="4336869"/>
                </a:lnTo>
                <a:lnTo>
                  <a:pt x="5107626" y="4374580"/>
                </a:lnTo>
                <a:lnTo>
                  <a:pt x="5110273" y="4410890"/>
                </a:lnTo>
                <a:lnTo>
                  <a:pt x="5115728" y="4455386"/>
                </a:lnTo>
                <a:lnTo>
                  <a:pt x="5116556" y="4482571"/>
                </a:lnTo>
                <a:lnTo>
                  <a:pt x="5109488" y="4465794"/>
                </a:lnTo>
                <a:lnTo>
                  <a:pt x="5107699" y="4421562"/>
                </a:lnTo>
                <a:lnTo>
                  <a:pt x="5107626" y="4411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4895"/>
          <p:cNvSpPr/>
          <p:nvPr>
            <p:custDataLst>
              <p:tags r:id="rId16"/>
            </p:custDataLst>
          </p:nvPr>
        </p:nvSpPr>
        <p:spPr>
          <a:xfrm>
            <a:off x="7873008" y="6322387"/>
            <a:ext cx="106998" cy="133197"/>
          </a:xfrm>
          <a:custGeom>
            <a:avLst/>
            <a:gdLst/>
            <a:ahLst/>
            <a:cxnLst/>
            <a:rect l="0" t="0" r="0" b="0"/>
            <a:pathLst>
              <a:path w="106998" h="133197">
                <a:moveTo>
                  <a:pt x="26789" y="17691"/>
                </a:moveTo>
                <a:lnTo>
                  <a:pt x="26789" y="17691"/>
                </a:lnTo>
                <a:lnTo>
                  <a:pt x="26789" y="60649"/>
                </a:lnTo>
                <a:lnTo>
                  <a:pt x="26789" y="71510"/>
                </a:lnTo>
                <a:lnTo>
                  <a:pt x="32080" y="81629"/>
                </a:lnTo>
                <a:lnTo>
                  <a:pt x="40055" y="90756"/>
                </a:lnTo>
                <a:lnTo>
                  <a:pt x="71409" y="113378"/>
                </a:lnTo>
                <a:lnTo>
                  <a:pt x="82226" y="115695"/>
                </a:lnTo>
                <a:lnTo>
                  <a:pt x="84583" y="115769"/>
                </a:lnTo>
                <a:lnTo>
                  <a:pt x="86154" y="114826"/>
                </a:lnTo>
                <a:lnTo>
                  <a:pt x="87202" y="113205"/>
                </a:lnTo>
                <a:lnTo>
                  <a:pt x="87900" y="111133"/>
                </a:lnTo>
                <a:lnTo>
                  <a:pt x="87374" y="108759"/>
                </a:lnTo>
                <a:lnTo>
                  <a:pt x="82044" y="97820"/>
                </a:lnTo>
                <a:lnTo>
                  <a:pt x="78218" y="86412"/>
                </a:lnTo>
                <a:lnTo>
                  <a:pt x="70801" y="73110"/>
                </a:lnTo>
                <a:lnTo>
                  <a:pt x="56471" y="51484"/>
                </a:lnTo>
                <a:lnTo>
                  <a:pt x="36920" y="40662"/>
                </a:lnTo>
                <a:lnTo>
                  <a:pt x="25050" y="37065"/>
                </a:lnTo>
                <a:lnTo>
                  <a:pt x="21661" y="37552"/>
                </a:lnTo>
                <a:lnTo>
                  <a:pt x="4041" y="44734"/>
                </a:lnTo>
                <a:lnTo>
                  <a:pt x="2694" y="46634"/>
                </a:lnTo>
                <a:lnTo>
                  <a:pt x="532" y="52072"/>
                </a:lnTo>
                <a:lnTo>
                  <a:pt x="157" y="57754"/>
                </a:lnTo>
                <a:lnTo>
                  <a:pt x="4787" y="70462"/>
                </a:lnTo>
                <a:lnTo>
                  <a:pt x="12380" y="78517"/>
                </a:lnTo>
                <a:lnTo>
                  <a:pt x="38157" y="93869"/>
                </a:lnTo>
                <a:lnTo>
                  <a:pt x="50553" y="96817"/>
                </a:lnTo>
                <a:lnTo>
                  <a:pt x="60832" y="97506"/>
                </a:lnTo>
                <a:lnTo>
                  <a:pt x="69369" y="95167"/>
                </a:lnTo>
                <a:lnTo>
                  <a:pt x="82935" y="85581"/>
                </a:lnTo>
                <a:lnTo>
                  <a:pt x="92152" y="77053"/>
                </a:lnTo>
                <a:lnTo>
                  <a:pt x="93185" y="73140"/>
                </a:lnTo>
                <a:lnTo>
                  <a:pt x="90005" y="46919"/>
                </a:lnTo>
                <a:lnTo>
                  <a:pt x="84319" y="35312"/>
                </a:lnTo>
                <a:lnTo>
                  <a:pt x="59762" y="6293"/>
                </a:lnTo>
                <a:lnTo>
                  <a:pt x="53681" y="2704"/>
                </a:lnTo>
                <a:lnTo>
                  <a:pt x="42033" y="682"/>
                </a:lnTo>
                <a:lnTo>
                  <a:pt x="25060" y="0"/>
                </a:lnTo>
                <a:lnTo>
                  <a:pt x="18413" y="2552"/>
                </a:lnTo>
                <a:lnTo>
                  <a:pt x="15252" y="4621"/>
                </a:lnTo>
                <a:lnTo>
                  <a:pt x="13145" y="7986"/>
                </a:lnTo>
                <a:lnTo>
                  <a:pt x="10802" y="17016"/>
                </a:lnTo>
                <a:lnTo>
                  <a:pt x="12408" y="27643"/>
                </a:lnTo>
                <a:lnTo>
                  <a:pt x="29741" y="72143"/>
                </a:lnTo>
                <a:lnTo>
                  <a:pt x="51184" y="102420"/>
                </a:lnTo>
                <a:lnTo>
                  <a:pt x="85178" y="129367"/>
                </a:lnTo>
                <a:lnTo>
                  <a:pt x="94912" y="132470"/>
                </a:lnTo>
                <a:lnTo>
                  <a:pt x="101053" y="133196"/>
                </a:lnTo>
                <a:lnTo>
                  <a:pt x="103087" y="132397"/>
                </a:lnTo>
                <a:lnTo>
                  <a:pt x="104443" y="130873"/>
                </a:lnTo>
                <a:lnTo>
                  <a:pt x="105950" y="126533"/>
                </a:lnTo>
                <a:lnTo>
                  <a:pt x="106997" y="108031"/>
                </a:lnTo>
                <a:lnTo>
                  <a:pt x="102369" y="91532"/>
                </a:lnTo>
                <a:lnTo>
                  <a:pt x="80492" y="69336"/>
                </a:lnTo>
                <a:lnTo>
                  <a:pt x="63096" y="58129"/>
                </a:lnTo>
                <a:lnTo>
                  <a:pt x="46725" y="53825"/>
                </a:lnTo>
                <a:lnTo>
                  <a:pt x="47025" y="54678"/>
                </a:lnTo>
                <a:lnTo>
                  <a:pt x="50005" y="58273"/>
                </a:lnTo>
                <a:lnTo>
                  <a:pt x="51989" y="65824"/>
                </a:lnTo>
                <a:lnTo>
                  <a:pt x="53864" y="74802"/>
                </a:lnTo>
                <a:lnTo>
                  <a:pt x="68748" y="100014"/>
                </a:lnTo>
                <a:lnTo>
                  <a:pt x="78641" y="106069"/>
                </a:lnTo>
                <a:lnTo>
                  <a:pt x="87904" y="106907"/>
                </a:lnTo>
                <a:lnTo>
                  <a:pt x="83877" y="106972"/>
                </a:lnTo>
                <a:lnTo>
                  <a:pt x="86226" y="106981"/>
                </a:lnTo>
                <a:lnTo>
                  <a:pt x="86258" y="105991"/>
                </a:lnTo>
                <a:lnTo>
                  <a:pt x="81339" y="99299"/>
                </a:lnTo>
                <a:lnTo>
                  <a:pt x="73429" y="97311"/>
                </a:lnTo>
                <a:lnTo>
                  <a:pt x="65193" y="91994"/>
                </a:lnTo>
                <a:lnTo>
                  <a:pt x="59402" y="90402"/>
                </a:lnTo>
                <a:lnTo>
                  <a:pt x="56468" y="90970"/>
                </a:lnTo>
                <a:lnTo>
                  <a:pt x="46607" y="95517"/>
                </a:lnTo>
                <a:lnTo>
                  <a:pt x="0" y="1069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1" name="SMARTInkShape-Group1914"/>
          <p:cNvGrpSpPr/>
          <p:nvPr/>
        </p:nvGrpSpPr>
        <p:grpSpPr>
          <a:xfrm>
            <a:off x="7935893" y="5884664"/>
            <a:ext cx="2486844" cy="793532"/>
            <a:chOff x="7935893" y="5884664"/>
            <a:chExt cx="2486844" cy="793532"/>
          </a:xfrm>
        </p:grpSpPr>
        <p:sp>
          <p:nvSpPr>
            <p:cNvPr id="344" name="SMARTInkShape-4896"/>
            <p:cNvSpPr/>
            <p:nvPr>
              <p:custDataLst>
                <p:tags r:id="rId17"/>
              </p:custDataLst>
            </p:nvPr>
          </p:nvSpPr>
          <p:spPr>
            <a:xfrm>
              <a:off x="7935893" y="6019133"/>
              <a:ext cx="2486844" cy="659063"/>
            </a:xfrm>
            <a:custGeom>
              <a:avLst/>
              <a:gdLst/>
              <a:ahLst/>
              <a:cxnLst/>
              <a:rect l="0" t="0" r="0" b="0"/>
              <a:pathLst>
                <a:path w="2486844" h="659063">
                  <a:moveTo>
                    <a:pt x="26412" y="392383"/>
                  </a:moveTo>
                  <a:lnTo>
                    <a:pt x="26412" y="392383"/>
                  </a:lnTo>
                  <a:lnTo>
                    <a:pt x="33479" y="349976"/>
                  </a:lnTo>
                  <a:lnTo>
                    <a:pt x="34973" y="341011"/>
                  </a:lnTo>
                  <a:lnTo>
                    <a:pt x="34103" y="340275"/>
                  </a:lnTo>
                  <a:lnTo>
                    <a:pt x="27620" y="338998"/>
                  </a:lnTo>
                  <a:lnTo>
                    <a:pt x="17482" y="338805"/>
                  </a:lnTo>
                  <a:lnTo>
                    <a:pt x="17482" y="343545"/>
                  </a:lnTo>
                  <a:lnTo>
                    <a:pt x="16490" y="344941"/>
                  </a:lnTo>
                  <a:lnTo>
                    <a:pt x="14836" y="345872"/>
                  </a:lnTo>
                  <a:lnTo>
                    <a:pt x="12741" y="346493"/>
                  </a:lnTo>
                  <a:lnTo>
                    <a:pt x="11345" y="347899"/>
                  </a:lnTo>
                  <a:lnTo>
                    <a:pt x="9793" y="352107"/>
                  </a:lnTo>
                  <a:lnTo>
                    <a:pt x="7805" y="362893"/>
                  </a:lnTo>
                  <a:lnTo>
                    <a:pt x="2488" y="372620"/>
                  </a:lnTo>
                  <a:lnTo>
                    <a:pt x="0" y="398869"/>
                  </a:lnTo>
                  <a:lnTo>
                    <a:pt x="4475" y="435315"/>
                  </a:lnTo>
                  <a:lnTo>
                    <a:pt x="10661" y="479494"/>
                  </a:lnTo>
                  <a:lnTo>
                    <a:pt x="25616" y="509800"/>
                  </a:lnTo>
                  <a:lnTo>
                    <a:pt x="51421" y="545133"/>
                  </a:lnTo>
                  <a:lnTo>
                    <a:pt x="74722" y="568059"/>
                  </a:lnTo>
                  <a:lnTo>
                    <a:pt x="113544" y="588060"/>
                  </a:lnTo>
                  <a:lnTo>
                    <a:pt x="127646" y="593452"/>
                  </a:lnTo>
                  <a:lnTo>
                    <a:pt x="169683" y="597197"/>
                  </a:lnTo>
                  <a:lnTo>
                    <a:pt x="211341" y="597691"/>
                  </a:lnTo>
                  <a:lnTo>
                    <a:pt x="224689" y="596740"/>
                  </a:lnTo>
                  <a:lnTo>
                    <a:pt x="255455" y="585332"/>
                  </a:lnTo>
                  <a:lnTo>
                    <a:pt x="284534" y="566719"/>
                  </a:lnTo>
                  <a:lnTo>
                    <a:pt x="321478" y="526253"/>
                  </a:lnTo>
                  <a:lnTo>
                    <a:pt x="332178" y="513396"/>
                  </a:lnTo>
                  <a:lnTo>
                    <a:pt x="350357" y="476964"/>
                  </a:lnTo>
                  <a:lnTo>
                    <a:pt x="360984" y="432428"/>
                  </a:lnTo>
                  <a:lnTo>
                    <a:pt x="372181" y="401490"/>
                  </a:lnTo>
                  <a:lnTo>
                    <a:pt x="376578" y="383506"/>
                  </a:lnTo>
                  <a:lnTo>
                    <a:pt x="381519" y="365609"/>
                  </a:lnTo>
                  <a:lnTo>
                    <a:pt x="383599" y="320967"/>
                  </a:lnTo>
                  <a:lnTo>
                    <a:pt x="383599" y="320948"/>
                  </a:lnTo>
                  <a:lnTo>
                    <a:pt x="383599" y="329842"/>
                  </a:lnTo>
                  <a:lnTo>
                    <a:pt x="375037" y="338436"/>
                  </a:lnTo>
                  <a:lnTo>
                    <a:pt x="374779" y="343436"/>
                  </a:lnTo>
                  <a:lnTo>
                    <a:pt x="373750" y="344868"/>
                  </a:lnTo>
                  <a:lnTo>
                    <a:pt x="372072" y="345824"/>
                  </a:lnTo>
                  <a:lnTo>
                    <a:pt x="369961" y="346461"/>
                  </a:lnTo>
                  <a:lnTo>
                    <a:pt x="368554" y="347877"/>
                  </a:lnTo>
                  <a:lnTo>
                    <a:pt x="366990" y="352097"/>
                  </a:lnTo>
                  <a:lnTo>
                    <a:pt x="364994" y="362891"/>
                  </a:lnTo>
                  <a:lnTo>
                    <a:pt x="359677" y="371628"/>
                  </a:lnTo>
                  <a:lnTo>
                    <a:pt x="358084" y="377536"/>
                  </a:lnTo>
                  <a:lnTo>
                    <a:pt x="367884" y="422051"/>
                  </a:lnTo>
                  <a:lnTo>
                    <a:pt x="383787" y="463289"/>
                  </a:lnTo>
                  <a:lnTo>
                    <a:pt x="399499" y="500645"/>
                  </a:lnTo>
                  <a:lnTo>
                    <a:pt x="425797" y="544333"/>
                  </a:lnTo>
                  <a:lnTo>
                    <a:pt x="455932" y="577987"/>
                  </a:lnTo>
                  <a:lnTo>
                    <a:pt x="492145" y="614772"/>
                  </a:lnTo>
                  <a:lnTo>
                    <a:pt x="534208" y="646471"/>
                  </a:lnTo>
                  <a:lnTo>
                    <a:pt x="552731" y="654139"/>
                  </a:lnTo>
                  <a:lnTo>
                    <a:pt x="588877" y="659062"/>
                  </a:lnTo>
                  <a:lnTo>
                    <a:pt x="615740" y="657269"/>
                  </a:lnTo>
                  <a:lnTo>
                    <a:pt x="632624" y="651992"/>
                  </a:lnTo>
                  <a:lnTo>
                    <a:pt x="670589" y="626832"/>
                  </a:lnTo>
                  <a:lnTo>
                    <a:pt x="691765" y="609465"/>
                  </a:lnTo>
                  <a:lnTo>
                    <a:pt x="715676" y="570166"/>
                  </a:lnTo>
                  <a:lnTo>
                    <a:pt x="737847" y="526221"/>
                  </a:lnTo>
                  <a:lnTo>
                    <a:pt x="760256" y="481665"/>
                  </a:lnTo>
                  <a:lnTo>
                    <a:pt x="776326" y="437030"/>
                  </a:lnTo>
                  <a:lnTo>
                    <a:pt x="787281" y="393166"/>
                  </a:lnTo>
                  <a:lnTo>
                    <a:pt x="792966" y="373465"/>
                  </a:lnTo>
                  <a:lnTo>
                    <a:pt x="793950" y="363186"/>
                  </a:lnTo>
                  <a:lnTo>
                    <a:pt x="795080" y="361011"/>
                  </a:lnTo>
                  <a:lnTo>
                    <a:pt x="796826" y="359563"/>
                  </a:lnTo>
                  <a:lnTo>
                    <a:pt x="798982" y="358596"/>
                  </a:lnTo>
                  <a:lnTo>
                    <a:pt x="800419" y="356960"/>
                  </a:lnTo>
                  <a:lnTo>
                    <a:pt x="803292" y="347745"/>
                  </a:lnTo>
                  <a:lnTo>
                    <a:pt x="803295" y="389675"/>
                  </a:lnTo>
                  <a:lnTo>
                    <a:pt x="803295" y="404325"/>
                  </a:lnTo>
                  <a:lnTo>
                    <a:pt x="813381" y="440358"/>
                  </a:lnTo>
                  <a:lnTo>
                    <a:pt x="838645" y="484346"/>
                  </a:lnTo>
                  <a:lnTo>
                    <a:pt x="845795" y="499732"/>
                  </a:lnTo>
                  <a:lnTo>
                    <a:pt x="883884" y="544025"/>
                  </a:lnTo>
                  <a:lnTo>
                    <a:pt x="922046" y="579891"/>
                  </a:lnTo>
                  <a:lnTo>
                    <a:pt x="955626" y="598975"/>
                  </a:lnTo>
                  <a:lnTo>
                    <a:pt x="997171" y="612746"/>
                  </a:lnTo>
                  <a:lnTo>
                    <a:pt x="1012493" y="613354"/>
                  </a:lnTo>
                  <a:lnTo>
                    <a:pt x="1052022" y="605659"/>
                  </a:lnTo>
                  <a:lnTo>
                    <a:pt x="1069613" y="599289"/>
                  </a:lnTo>
                  <a:lnTo>
                    <a:pt x="1090674" y="583555"/>
                  </a:lnTo>
                  <a:lnTo>
                    <a:pt x="1121608" y="543492"/>
                  </a:lnTo>
                  <a:lnTo>
                    <a:pt x="1151529" y="499447"/>
                  </a:lnTo>
                  <a:lnTo>
                    <a:pt x="1166759" y="470077"/>
                  </a:lnTo>
                  <a:lnTo>
                    <a:pt x="1175177" y="442788"/>
                  </a:lnTo>
                  <a:lnTo>
                    <a:pt x="1185534" y="400895"/>
                  </a:lnTo>
                  <a:lnTo>
                    <a:pt x="1194106" y="368385"/>
                  </a:lnTo>
                  <a:lnTo>
                    <a:pt x="1204672" y="326825"/>
                  </a:lnTo>
                  <a:lnTo>
                    <a:pt x="1213105" y="298302"/>
                  </a:lnTo>
                  <a:lnTo>
                    <a:pt x="1214060" y="285226"/>
                  </a:lnTo>
                  <a:lnTo>
                    <a:pt x="1214060" y="325198"/>
                  </a:lnTo>
                  <a:lnTo>
                    <a:pt x="1208915" y="342217"/>
                  </a:lnTo>
                  <a:lnTo>
                    <a:pt x="1214470" y="368531"/>
                  </a:lnTo>
                  <a:lnTo>
                    <a:pt x="1229472" y="401920"/>
                  </a:lnTo>
                  <a:lnTo>
                    <a:pt x="1232816" y="414481"/>
                  </a:lnTo>
                  <a:lnTo>
                    <a:pt x="1255158" y="458055"/>
                  </a:lnTo>
                  <a:lnTo>
                    <a:pt x="1270171" y="488588"/>
                  </a:lnTo>
                  <a:lnTo>
                    <a:pt x="1300934" y="533218"/>
                  </a:lnTo>
                  <a:lnTo>
                    <a:pt x="1309225" y="545265"/>
                  </a:lnTo>
                  <a:lnTo>
                    <a:pt x="1319525" y="553927"/>
                  </a:lnTo>
                  <a:lnTo>
                    <a:pt x="1361760" y="573763"/>
                  </a:lnTo>
                  <a:lnTo>
                    <a:pt x="1386478" y="578693"/>
                  </a:lnTo>
                  <a:lnTo>
                    <a:pt x="1431005" y="579835"/>
                  </a:lnTo>
                  <a:lnTo>
                    <a:pt x="1446410" y="578882"/>
                  </a:lnTo>
                  <a:lnTo>
                    <a:pt x="1459871" y="575151"/>
                  </a:lnTo>
                  <a:lnTo>
                    <a:pt x="1484682" y="557543"/>
                  </a:lnTo>
                  <a:lnTo>
                    <a:pt x="1529231" y="517308"/>
                  </a:lnTo>
                  <a:lnTo>
                    <a:pt x="1543643" y="504460"/>
                  </a:lnTo>
                  <a:lnTo>
                    <a:pt x="1569144" y="463292"/>
                  </a:lnTo>
                  <a:lnTo>
                    <a:pt x="1588439" y="419103"/>
                  </a:lnTo>
                  <a:lnTo>
                    <a:pt x="1602909" y="380651"/>
                  </a:lnTo>
                  <a:lnTo>
                    <a:pt x="1606432" y="338436"/>
                  </a:lnTo>
                  <a:lnTo>
                    <a:pt x="1613964" y="296753"/>
                  </a:lnTo>
                  <a:lnTo>
                    <a:pt x="1615726" y="254243"/>
                  </a:lnTo>
                  <a:lnTo>
                    <a:pt x="1615895" y="231827"/>
                  </a:lnTo>
                  <a:lnTo>
                    <a:pt x="1615896" y="236442"/>
                  </a:lnTo>
                  <a:lnTo>
                    <a:pt x="1618542" y="241386"/>
                  </a:lnTo>
                  <a:lnTo>
                    <a:pt x="1622033" y="246890"/>
                  </a:lnTo>
                  <a:lnTo>
                    <a:pt x="1624275" y="258508"/>
                  </a:lnTo>
                  <a:lnTo>
                    <a:pt x="1625796" y="288390"/>
                  </a:lnTo>
                  <a:lnTo>
                    <a:pt x="1631889" y="305180"/>
                  </a:lnTo>
                  <a:lnTo>
                    <a:pt x="1634675" y="341698"/>
                  </a:lnTo>
                  <a:lnTo>
                    <a:pt x="1651843" y="372482"/>
                  </a:lnTo>
                  <a:lnTo>
                    <a:pt x="1656677" y="379569"/>
                  </a:lnTo>
                  <a:lnTo>
                    <a:pt x="1664775" y="399981"/>
                  </a:lnTo>
                  <a:lnTo>
                    <a:pt x="1672677" y="408327"/>
                  </a:lnTo>
                  <a:lnTo>
                    <a:pt x="1681811" y="416336"/>
                  </a:lnTo>
                  <a:lnTo>
                    <a:pt x="1698407" y="435001"/>
                  </a:lnTo>
                  <a:lnTo>
                    <a:pt x="1738061" y="462489"/>
                  </a:lnTo>
                  <a:lnTo>
                    <a:pt x="1781353" y="484278"/>
                  </a:lnTo>
                  <a:lnTo>
                    <a:pt x="1825175" y="504477"/>
                  </a:lnTo>
                  <a:lnTo>
                    <a:pt x="1869062" y="509110"/>
                  </a:lnTo>
                  <a:lnTo>
                    <a:pt x="1892654" y="513509"/>
                  </a:lnTo>
                  <a:lnTo>
                    <a:pt x="1925059" y="509328"/>
                  </a:lnTo>
                  <a:lnTo>
                    <a:pt x="1937187" y="503559"/>
                  </a:lnTo>
                  <a:lnTo>
                    <a:pt x="1979026" y="474197"/>
                  </a:lnTo>
                  <a:lnTo>
                    <a:pt x="2001855" y="444483"/>
                  </a:lnTo>
                  <a:lnTo>
                    <a:pt x="2019594" y="407304"/>
                  </a:lnTo>
                  <a:lnTo>
                    <a:pt x="2030851" y="376299"/>
                  </a:lnTo>
                  <a:lnTo>
                    <a:pt x="2039396" y="334415"/>
                  </a:lnTo>
                  <a:lnTo>
                    <a:pt x="2043003" y="299691"/>
                  </a:lnTo>
                  <a:lnTo>
                    <a:pt x="2044221" y="259530"/>
                  </a:lnTo>
                  <a:lnTo>
                    <a:pt x="2044462" y="222935"/>
                  </a:lnTo>
                  <a:lnTo>
                    <a:pt x="2047150" y="198639"/>
                  </a:lnTo>
                  <a:lnTo>
                    <a:pt x="2052206" y="172652"/>
                  </a:lnTo>
                  <a:lnTo>
                    <a:pt x="2053418" y="135722"/>
                  </a:lnTo>
                  <a:lnTo>
                    <a:pt x="2054421" y="134955"/>
                  </a:lnTo>
                  <a:lnTo>
                    <a:pt x="2062348" y="133427"/>
                  </a:lnTo>
                  <a:lnTo>
                    <a:pt x="2062378" y="141110"/>
                  </a:lnTo>
                  <a:lnTo>
                    <a:pt x="2067120" y="146724"/>
                  </a:lnTo>
                  <a:lnTo>
                    <a:pt x="2069447" y="154547"/>
                  </a:lnTo>
                  <a:lnTo>
                    <a:pt x="2073908" y="196566"/>
                  </a:lnTo>
                  <a:lnTo>
                    <a:pt x="2078364" y="213977"/>
                  </a:lnTo>
                  <a:lnTo>
                    <a:pt x="2083375" y="233716"/>
                  </a:lnTo>
                  <a:lnTo>
                    <a:pt x="2098831" y="275563"/>
                  </a:lnTo>
                  <a:lnTo>
                    <a:pt x="2115624" y="316979"/>
                  </a:lnTo>
                  <a:lnTo>
                    <a:pt x="2136029" y="355358"/>
                  </a:lnTo>
                  <a:lnTo>
                    <a:pt x="2167931" y="398259"/>
                  </a:lnTo>
                  <a:lnTo>
                    <a:pt x="2196506" y="425446"/>
                  </a:lnTo>
                  <a:lnTo>
                    <a:pt x="2211592" y="433598"/>
                  </a:lnTo>
                  <a:lnTo>
                    <a:pt x="2255666" y="450866"/>
                  </a:lnTo>
                  <a:lnTo>
                    <a:pt x="2295579" y="454655"/>
                  </a:lnTo>
                  <a:lnTo>
                    <a:pt x="2337570" y="441582"/>
                  </a:lnTo>
                  <a:lnTo>
                    <a:pt x="2346083" y="433762"/>
                  </a:lnTo>
                  <a:lnTo>
                    <a:pt x="2381933" y="391746"/>
                  </a:lnTo>
                  <a:lnTo>
                    <a:pt x="2397488" y="362533"/>
                  </a:lnTo>
                  <a:lnTo>
                    <a:pt x="2408468" y="320754"/>
                  </a:lnTo>
                  <a:lnTo>
                    <a:pt x="2417081" y="292060"/>
                  </a:lnTo>
                  <a:lnTo>
                    <a:pt x="2419240" y="248239"/>
                  </a:lnTo>
                  <a:lnTo>
                    <a:pt x="2416858" y="209312"/>
                  </a:lnTo>
                  <a:lnTo>
                    <a:pt x="2411457" y="169544"/>
                  </a:lnTo>
                  <a:lnTo>
                    <a:pt x="2409889" y="149306"/>
                  </a:lnTo>
                  <a:lnTo>
                    <a:pt x="2402274" y="113759"/>
                  </a:lnTo>
                  <a:lnTo>
                    <a:pt x="2401741" y="90955"/>
                  </a:lnTo>
                  <a:lnTo>
                    <a:pt x="2400739" y="90227"/>
                  </a:lnTo>
                  <a:lnTo>
                    <a:pt x="2394023" y="88965"/>
                  </a:lnTo>
                  <a:lnTo>
                    <a:pt x="2393332" y="86212"/>
                  </a:lnTo>
                  <a:lnTo>
                    <a:pt x="2393024" y="83666"/>
                  </a:lnTo>
                  <a:lnTo>
                    <a:pt x="2392811" y="87905"/>
                  </a:lnTo>
                  <a:lnTo>
                    <a:pt x="2395438" y="88387"/>
                  </a:lnTo>
                  <a:lnTo>
                    <a:pt x="2401709" y="88773"/>
                  </a:lnTo>
                  <a:lnTo>
                    <a:pt x="2396563" y="88773"/>
                  </a:lnTo>
                  <a:lnTo>
                    <a:pt x="2409396" y="88773"/>
                  </a:lnTo>
                  <a:lnTo>
                    <a:pt x="2435932" y="68378"/>
                  </a:lnTo>
                  <a:lnTo>
                    <a:pt x="2449112" y="51200"/>
                  </a:lnTo>
                  <a:lnTo>
                    <a:pt x="2452541" y="42970"/>
                  </a:lnTo>
                  <a:lnTo>
                    <a:pt x="2452465" y="39386"/>
                  </a:lnTo>
                  <a:lnTo>
                    <a:pt x="2447357" y="23449"/>
                  </a:lnTo>
                  <a:lnTo>
                    <a:pt x="2441509" y="17407"/>
                  </a:lnTo>
                  <a:lnTo>
                    <a:pt x="2419926" y="2129"/>
                  </a:lnTo>
                  <a:lnTo>
                    <a:pt x="2408099" y="262"/>
                  </a:lnTo>
                  <a:lnTo>
                    <a:pt x="2402992" y="0"/>
                  </a:lnTo>
                  <a:lnTo>
                    <a:pt x="2394672" y="2355"/>
                  </a:lnTo>
                  <a:lnTo>
                    <a:pt x="2376505" y="11951"/>
                  </a:lnTo>
                  <a:lnTo>
                    <a:pt x="2373001" y="15730"/>
                  </a:lnTo>
                  <a:lnTo>
                    <a:pt x="2360468" y="41346"/>
                  </a:lnTo>
                  <a:lnTo>
                    <a:pt x="2358575" y="51489"/>
                  </a:lnTo>
                  <a:lnTo>
                    <a:pt x="2360379" y="62611"/>
                  </a:lnTo>
                  <a:lnTo>
                    <a:pt x="2366973" y="77383"/>
                  </a:lnTo>
                  <a:lnTo>
                    <a:pt x="2391624" y="112964"/>
                  </a:lnTo>
                  <a:lnTo>
                    <a:pt x="2408201" y="125817"/>
                  </a:lnTo>
                  <a:lnTo>
                    <a:pt x="2420941" y="131168"/>
                  </a:lnTo>
                  <a:lnTo>
                    <a:pt x="2452691" y="133224"/>
                  </a:lnTo>
                  <a:lnTo>
                    <a:pt x="2461740" y="130688"/>
                  </a:lnTo>
                  <a:lnTo>
                    <a:pt x="2475633" y="120975"/>
                  </a:lnTo>
                  <a:lnTo>
                    <a:pt x="2479212" y="112676"/>
                  </a:lnTo>
                  <a:lnTo>
                    <a:pt x="2486843" y="79280"/>
                  </a:lnTo>
                  <a:lnTo>
                    <a:pt x="2484855" y="66033"/>
                  </a:lnTo>
                  <a:lnTo>
                    <a:pt x="2473418" y="47419"/>
                  </a:lnTo>
                  <a:lnTo>
                    <a:pt x="2451777" y="24344"/>
                  </a:lnTo>
                  <a:lnTo>
                    <a:pt x="2422682" y="3799"/>
                  </a:lnTo>
                  <a:lnTo>
                    <a:pt x="2400123" y="45"/>
                  </a:lnTo>
                  <a:lnTo>
                    <a:pt x="2393397" y="2375"/>
                  </a:lnTo>
                  <a:lnTo>
                    <a:pt x="2390214" y="4385"/>
                  </a:lnTo>
                  <a:lnTo>
                    <a:pt x="2388093" y="7710"/>
                  </a:lnTo>
                  <a:lnTo>
                    <a:pt x="2379077" y="38633"/>
                  </a:lnTo>
                  <a:lnTo>
                    <a:pt x="2382986" y="56167"/>
                  </a:lnTo>
                  <a:lnTo>
                    <a:pt x="2391421" y="73931"/>
                  </a:lnTo>
                  <a:lnTo>
                    <a:pt x="2421698" y="115565"/>
                  </a:lnTo>
                  <a:lnTo>
                    <a:pt x="2439061" y="134635"/>
                  </a:lnTo>
                  <a:lnTo>
                    <a:pt x="2448406" y="138922"/>
                  </a:lnTo>
                  <a:lnTo>
                    <a:pt x="2465833" y="141674"/>
                  </a:lnTo>
                  <a:lnTo>
                    <a:pt x="2472543" y="139404"/>
                  </a:lnTo>
                  <a:lnTo>
                    <a:pt x="2480194" y="134604"/>
                  </a:lnTo>
                  <a:lnTo>
                    <a:pt x="2481828" y="116796"/>
                  </a:lnTo>
                  <a:lnTo>
                    <a:pt x="2481911" y="113408"/>
                  </a:lnTo>
                  <a:lnTo>
                    <a:pt x="2479357" y="106998"/>
                  </a:lnTo>
                  <a:lnTo>
                    <a:pt x="2461080" y="85818"/>
                  </a:lnTo>
                  <a:lnTo>
                    <a:pt x="2432293" y="65954"/>
                  </a:lnTo>
                  <a:lnTo>
                    <a:pt x="2419729" y="60122"/>
                  </a:lnTo>
                  <a:lnTo>
                    <a:pt x="2413687" y="56195"/>
                  </a:lnTo>
                  <a:lnTo>
                    <a:pt x="2404706" y="52993"/>
                  </a:lnTo>
                  <a:lnTo>
                    <a:pt x="2383849" y="351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4897"/>
            <p:cNvSpPr/>
            <p:nvPr>
              <p:custDataLst>
                <p:tags r:id="rId18"/>
              </p:custDataLst>
            </p:nvPr>
          </p:nvSpPr>
          <p:spPr>
            <a:xfrm>
              <a:off x="8003327" y="6015011"/>
              <a:ext cx="223789" cy="289148"/>
            </a:xfrm>
            <a:custGeom>
              <a:avLst/>
              <a:gdLst/>
              <a:ahLst/>
              <a:cxnLst/>
              <a:rect l="0" t="0" r="0" b="0"/>
              <a:pathLst>
                <a:path w="223789" h="289148">
                  <a:moveTo>
                    <a:pt x="173290" y="173262"/>
                  </a:moveTo>
                  <a:lnTo>
                    <a:pt x="173290" y="173262"/>
                  </a:lnTo>
                  <a:lnTo>
                    <a:pt x="211275" y="132632"/>
                  </a:lnTo>
                  <a:lnTo>
                    <a:pt x="219938" y="118493"/>
                  </a:lnTo>
                  <a:lnTo>
                    <a:pt x="223788" y="105595"/>
                  </a:lnTo>
                  <a:lnTo>
                    <a:pt x="222854" y="93248"/>
                  </a:lnTo>
                  <a:lnTo>
                    <a:pt x="208656" y="50140"/>
                  </a:lnTo>
                  <a:lnTo>
                    <a:pt x="205798" y="43555"/>
                  </a:lnTo>
                  <a:lnTo>
                    <a:pt x="187552" y="24808"/>
                  </a:lnTo>
                  <a:lnTo>
                    <a:pt x="146028" y="4432"/>
                  </a:lnTo>
                  <a:lnTo>
                    <a:pt x="128431" y="0"/>
                  </a:lnTo>
                  <a:lnTo>
                    <a:pt x="102782" y="3083"/>
                  </a:lnTo>
                  <a:lnTo>
                    <a:pt x="60144" y="20569"/>
                  </a:lnTo>
                  <a:lnTo>
                    <a:pt x="36026" y="41700"/>
                  </a:lnTo>
                  <a:lnTo>
                    <a:pt x="16313" y="66812"/>
                  </a:lnTo>
                  <a:lnTo>
                    <a:pt x="9265" y="84279"/>
                  </a:lnTo>
                  <a:lnTo>
                    <a:pt x="0" y="119746"/>
                  </a:lnTo>
                  <a:lnTo>
                    <a:pt x="1880" y="161552"/>
                  </a:lnTo>
                  <a:lnTo>
                    <a:pt x="5927" y="199502"/>
                  </a:lnTo>
                  <a:lnTo>
                    <a:pt x="11595" y="216675"/>
                  </a:lnTo>
                  <a:lnTo>
                    <a:pt x="42760" y="256236"/>
                  </a:lnTo>
                  <a:lnTo>
                    <a:pt x="66221" y="277699"/>
                  </a:lnTo>
                  <a:lnTo>
                    <a:pt x="78079" y="284171"/>
                  </a:lnTo>
                  <a:lnTo>
                    <a:pt x="104506" y="288326"/>
                  </a:lnTo>
                  <a:lnTo>
                    <a:pt x="138095" y="289147"/>
                  </a:lnTo>
                  <a:lnTo>
                    <a:pt x="153019" y="283967"/>
                  </a:lnTo>
                  <a:lnTo>
                    <a:pt x="165273" y="275050"/>
                  </a:lnTo>
                  <a:lnTo>
                    <a:pt x="193867" y="240521"/>
                  </a:lnTo>
                  <a:lnTo>
                    <a:pt x="211559" y="199501"/>
                  </a:lnTo>
                  <a:lnTo>
                    <a:pt x="210541" y="158087"/>
                  </a:lnTo>
                  <a:lnTo>
                    <a:pt x="209313" y="120215"/>
                  </a:lnTo>
                  <a:lnTo>
                    <a:pt x="209009" y="928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4898"/>
            <p:cNvSpPr/>
            <p:nvPr>
              <p:custDataLst>
                <p:tags r:id="rId19"/>
              </p:custDataLst>
            </p:nvPr>
          </p:nvSpPr>
          <p:spPr>
            <a:xfrm>
              <a:off x="8351680" y="6083380"/>
              <a:ext cx="244634" cy="263544"/>
            </a:xfrm>
            <a:custGeom>
              <a:avLst/>
              <a:gdLst/>
              <a:ahLst/>
              <a:cxnLst/>
              <a:rect l="0" t="0" r="0" b="0"/>
              <a:pathLst>
                <a:path w="244634" h="263544">
                  <a:moveTo>
                    <a:pt x="217843" y="69175"/>
                  </a:moveTo>
                  <a:lnTo>
                    <a:pt x="217843" y="69175"/>
                  </a:lnTo>
                  <a:lnTo>
                    <a:pt x="196456" y="31361"/>
                  </a:lnTo>
                  <a:lnTo>
                    <a:pt x="180557" y="18304"/>
                  </a:lnTo>
                  <a:lnTo>
                    <a:pt x="154871" y="5375"/>
                  </a:lnTo>
                  <a:lnTo>
                    <a:pt x="128409" y="0"/>
                  </a:lnTo>
                  <a:lnTo>
                    <a:pt x="96976" y="3148"/>
                  </a:lnTo>
                  <a:lnTo>
                    <a:pt x="67268" y="15105"/>
                  </a:lnTo>
                  <a:lnTo>
                    <a:pt x="24198" y="49781"/>
                  </a:lnTo>
                  <a:lnTo>
                    <a:pt x="17309" y="56245"/>
                  </a:lnTo>
                  <a:lnTo>
                    <a:pt x="9655" y="71366"/>
                  </a:lnTo>
                  <a:lnTo>
                    <a:pt x="0" y="110066"/>
                  </a:lnTo>
                  <a:lnTo>
                    <a:pt x="942" y="139499"/>
                  </a:lnTo>
                  <a:lnTo>
                    <a:pt x="23414" y="182248"/>
                  </a:lnTo>
                  <a:lnTo>
                    <a:pt x="50637" y="220385"/>
                  </a:lnTo>
                  <a:lnTo>
                    <a:pt x="67131" y="236590"/>
                  </a:lnTo>
                  <a:lnTo>
                    <a:pt x="106091" y="258595"/>
                  </a:lnTo>
                  <a:lnTo>
                    <a:pt x="129831" y="263543"/>
                  </a:lnTo>
                  <a:lnTo>
                    <a:pt x="141685" y="262056"/>
                  </a:lnTo>
                  <a:lnTo>
                    <a:pt x="153936" y="255639"/>
                  </a:lnTo>
                  <a:lnTo>
                    <a:pt x="171706" y="239842"/>
                  </a:lnTo>
                  <a:lnTo>
                    <a:pt x="193332" y="203355"/>
                  </a:lnTo>
                  <a:lnTo>
                    <a:pt x="204848" y="169565"/>
                  </a:lnTo>
                  <a:lnTo>
                    <a:pt x="217628" y="125238"/>
                  </a:lnTo>
                  <a:lnTo>
                    <a:pt x="229707" y="87525"/>
                  </a:lnTo>
                  <a:lnTo>
                    <a:pt x="239917" y="45928"/>
                  </a:lnTo>
                  <a:lnTo>
                    <a:pt x="244633" y="155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4899"/>
            <p:cNvSpPr/>
            <p:nvPr>
              <p:custDataLst>
                <p:tags r:id="rId20"/>
              </p:custDataLst>
            </p:nvPr>
          </p:nvSpPr>
          <p:spPr>
            <a:xfrm>
              <a:off x="8786140" y="6012062"/>
              <a:ext cx="254969" cy="363009"/>
            </a:xfrm>
            <a:custGeom>
              <a:avLst/>
              <a:gdLst/>
              <a:ahLst/>
              <a:cxnLst/>
              <a:rect l="0" t="0" r="0" b="0"/>
              <a:pathLst>
                <a:path w="254969" h="363009">
                  <a:moveTo>
                    <a:pt x="220938" y="158352"/>
                  </a:moveTo>
                  <a:lnTo>
                    <a:pt x="220938" y="158352"/>
                  </a:lnTo>
                  <a:lnTo>
                    <a:pt x="201511" y="117721"/>
                  </a:lnTo>
                  <a:lnTo>
                    <a:pt x="196081" y="110429"/>
                  </a:lnTo>
                  <a:lnTo>
                    <a:pt x="182109" y="102326"/>
                  </a:lnTo>
                  <a:lnTo>
                    <a:pt x="144146" y="97124"/>
                  </a:lnTo>
                  <a:lnTo>
                    <a:pt x="110101" y="96224"/>
                  </a:lnTo>
                  <a:lnTo>
                    <a:pt x="89325" y="101304"/>
                  </a:lnTo>
                  <a:lnTo>
                    <a:pt x="51734" y="120735"/>
                  </a:lnTo>
                  <a:lnTo>
                    <a:pt x="29362" y="142576"/>
                  </a:lnTo>
                  <a:lnTo>
                    <a:pt x="14906" y="167899"/>
                  </a:lnTo>
                  <a:lnTo>
                    <a:pt x="2124" y="209259"/>
                  </a:lnTo>
                  <a:lnTo>
                    <a:pt x="0" y="238920"/>
                  </a:lnTo>
                  <a:lnTo>
                    <a:pt x="7668" y="281349"/>
                  </a:lnTo>
                  <a:lnTo>
                    <a:pt x="15027" y="300330"/>
                  </a:lnTo>
                  <a:lnTo>
                    <a:pt x="47640" y="341017"/>
                  </a:lnTo>
                  <a:lnTo>
                    <a:pt x="65962" y="355460"/>
                  </a:lnTo>
                  <a:lnTo>
                    <a:pt x="77977" y="360057"/>
                  </a:lnTo>
                  <a:lnTo>
                    <a:pt x="106599" y="363008"/>
                  </a:lnTo>
                  <a:lnTo>
                    <a:pt x="136899" y="354039"/>
                  </a:lnTo>
                  <a:lnTo>
                    <a:pt x="176556" y="331245"/>
                  </a:lnTo>
                  <a:lnTo>
                    <a:pt x="208009" y="300640"/>
                  </a:lnTo>
                  <a:lnTo>
                    <a:pt x="230777" y="261586"/>
                  </a:lnTo>
                  <a:lnTo>
                    <a:pt x="248107" y="222454"/>
                  </a:lnTo>
                  <a:lnTo>
                    <a:pt x="252856" y="190811"/>
                  </a:lnTo>
                  <a:lnTo>
                    <a:pt x="254968" y="159549"/>
                  </a:lnTo>
                  <a:lnTo>
                    <a:pt x="253511" y="116704"/>
                  </a:lnTo>
                  <a:lnTo>
                    <a:pt x="246795" y="78874"/>
                  </a:lnTo>
                  <a:lnTo>
                    <a:pt x="240377" y="40016"/>
                  </a:lnTo>
                  <a:lnTo>
                    <a:pt x="231248" y="5660"/>
                  </a:lnTo>
                  <a:lnTo>
                    <a:pt x="231780" y="2979"/>
                  </a:lnTo>
                  <a:lnTo>
                    <a:pt x="233127" y="1192"/>
                  </a:lnTo>
                  <a:lnTo>
                    <a:pt x="235018" y="0"/>
                  </a:lnTo>
                  <a:lnTo>
                    <a:pt x="237270" y="198"/>
                  </a:lnTo>
                  <a:lnTo>
                    <a:pt x="247727" y="65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4900"/>
            <p:cNvSpPr/>
            <p:nvPr>
              <p:custDataLst>
                <p:tags r:id="rId21"/>
              </p:custDataLst>
            </p:nvPr>
          </p:nvSpPr>
          <p:spPr>
            <a:xfrm>
              <a:off x="9223759" y="6054328"/>
              <a:ext cx="238734" cy="267681"/>
            </a:xfrm>
            <a:custGeom>
              <a:avLst/>
              <a:gdLst/>
              <a:ahLst/>
              <a:cxnLst/>
              <a:rect l="0" t="0" r="0" b="0"/>
              <a:pathLst>
                <a:path w="238734" h="267681">
                  <a:moveTo>
                    <a:pt x="203014" y="53578"/>
                  </a:moveTo>
                  <a:lnTo>
                    <a:pt x="203014" y="53578"/>
                  </a:lnTo>
                  <a:lnTo>
                    <a:pt x="165091" y="48838"/>
                  </a:lnTo>
                  <a:lnTo>
                    <a:pt x="127286" y="45890"/>
                  </a:lnTo>
                  <a:lnTo>
                    <a:pt x="97233" y="49757"/>
                  </a:lnTo>
                  <a:lnTo>
                    <a:pt x="64736" y="61927"/>
                  </a:lnTo>
                  <a:lnTo>
                    <a:pt x="39453" y="82841"/>
                  </a:lnTo>
                  <a:lnTo>
                    <a:pt x="14124" y="116574"/>
                  </a:lnTo>
                  <a:lnTo>
                    <a:pt x="2959" y="142028"/>
                  </a:lnTo>
                  <a:lnTo>
                    <a:pt x="0" y="156059"/>
                  </a:lnTo>
                  <a:lnTo>
                    <a:pt x="3074" y="179854"/>
                  </a:lnTo>
                  <a:lnTo>
                    <a:pt x="10269" y="201016"/>
                  </a:lnTo>
                  <a:lnTo>
                    <a:pt x="41299" y="239056"/>
                  </a:lnTo>
                  <a:lnTo>
                    <a:pt x="54742" y="251107"/>
                  </a:lnTo>
                  <a:lnTo>
                    <a:pt x="70640" y="259770"/>
                  </a:lnTo>
                  <a:lnTo>
                    <a:pt x="105098" y="266287"/>
                  </a:lnTo>
                  <a:lnTo>
                    <a:pt x="144737" y="267680"/>
                  </a:lnTo>
                  <a:lnTo>
                    <a:pt x="157600" y="262506"/>
                  </a:lnTo>
                  <a:lnTo>
                    <a:pt x="199993" y="233592"/>
                  </a:lnTo>
                  <a:lnTo>
                    <a:pt x="213143" y="212088"/>
                  </a:lnTo>
                  <a:lnTo>
                    <a:pt x="229569" y="169371"/>
                  </a:lnTo>
                  <a:lnTo>
                    <a:pt x="236019" y="140142"/>
                  </a:lnTo>
                  <a:lnTo>
                    <a:pt x="235283" y="108992"/>
                  </a:lnTo>
                  <a:lnTo>
                    <a:pt x="230886" y="67060"/>
                  </a:lnTo>
                  <a:lnTo>
                    <a:pt x="224872" y="34817"/>
                  </a:lnTo>
                  <a:lnTo>
                    <a:pt x="226950" y="21758"/>
                  </a:lnTo>
                  <a:lnTo>
                    <a:pt x="23873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4901"/>
            <p:cNvSpPr/>
            <p:nvPr>
              <p:custDataLst>
                <p:tags r:id="rId22"/>
              </p:custDataLst>
            </p:nvPr>
          </p:nvSpPr>
          <p:spPr>
            <a:xfrm>
              <a:off x="9620545" y="6052621"/>
              <a:ext cx="270573" cy="229786"/>
            </a:xfrm>
            <a:custGeom>
              <a:avLst/>
              <a:gdLst/>
              <a:ahLst/>
              <a:cxnLst/>
              <a:rect l="0" t="0" r="0" b="0"/>
              <a:pathLst>
                <a:path w="270573" h="229786">
                  <a:moveTo>
                    <a:pt x="172346" y="10637"/>
                  </a:moveTo>
                  <a:lnTo>
                    <a:pt x="172346" y="10637"/>
                  </a:lnTo>
                  <a:lnTo>
                    <a:pt x="139163" y="1156"/>
                  </a:lnTo>
                  <a:lnTo>
                    <a:pt x="99565" y="0"/>
                  </a:lnTo>
                  <a:lnTo>
                    <a:pt x="67437" y="5942"/>
                  </a:lnTo>
                  <a:lnTo>
                    <a:pt x="39067" y="23467"/>
                  </a:lnTo>
                  <a:lnTo>
                    <a:pt x="18191" y="60326"/>
                  </a:lnTo>
                  <a:lnTo>
                    <a:pt x="7069" y="85435"/>
                  </a:lnTo>
                  <a:lnTo>
                    <a:pt x="0" y="121271"/>
                  </a:lnTo>
                  <a:lnTo>
                    <a:pt x="4466" y="148112"/>
                  </a:lnTo>
                  <a:lnTo>
                    <a:pt x="28942" y="192390"/>
                  </a:lnTo>
                  <a:lnTo>
                    <a:pt x="49820" y="214310"/>
                  </a:lnTo>
                  <a:lnTo>
                    <a:pt x="57919" y="220833"/>
                  </a:lnTo>
                  <a:lnTo>
                    <a:pt x="66296" y="224190"/>
                  </a:lnTo>
                  <a:lnTo>
                    <a:pt x="105244" y="229785"/>
                  </a:lnTo>
                  <a:lnTo>
                    <a:pt x="118048" y="229413"/>
                  </a:lnTo>
                  <a:lnTo>
                    <a:pt x="131347" y="224949"/>
                  </a:lnTo>
                  <a:lnTo>
                    <a:pt x="164137" y="203268"/>
                  </a:lnTo>
                  <a:lnTo>
                    <a:pt x="207167" y="160946"/>
                  </a:lnTo>
                  <a:lnTo>
                    <a:pt x="231443" y="119556"/>
                  </a:lnTo>
                  <a:lnTo>
                    <a:pt x="250827" y="82422"/>
                  </a:lnTo>
                  <a:lnTo>
                    <a:pt x="263179" y="60129"/>
                  </a:lnTo>
                  <a:lnTo>
                    <a:pt x="264640" y="47185"/>
                  </a:lnTo>
                  <a:lnTo>
                    <a:pt x="263966" y="34818"/>
                  </a:lnTo>
                  <a:lnTo>
                    <a:pt x="270572" y="17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4902"/>
            <p:cNvSpPr/>
            <p:nvPr>
              <p:custDataLst>
                <p:tags r:id="rId23"/>
              </p:custDataLst>
            </p:nvPr>
          </p:nvSpPr>
          <p:spPr>
            <a:xfrm>
              <a:off x="10057057" y="5884664"/>
              <a:ext cx="218673" cy="315762"/>
            </a:xfrm>
            <a:custGeom>
              <a:avLst/>
              <a:gdLst/>
              <a:ahLst/>
              <a:cxnLst/>
              <a:rect l="0" t="0" r="0" b="0"/>
              <a:pathLst>
                <a:path w="218673" h="315762">
                  <a:moveTo>
                    <a:pt x="218037" y="232172"/>
                  </a:moveTo>
                  <a:lnTo>
                    <a:pt x="218037" y="232172"/>
                  </a:lnTo>
                  <a:lnTo>
                    <a:pt x="194334" y="198989"/>
                  </a:lnTo>
                  <a:lnTo>
                    <a:pt x="165373" y="168872"/>
                  </a:lnTo>
                  <a:lnTo>
                    <a:pt x="133200" y="152121"/>
                  </a:lnTo>
                  <a:lnTo>
                    <a:pt x="93902" y="144701"/>
                  </a:lnTo>
                  <a:lnTo>
                    <a:pt x="66493" y="144408"/>
                  </a:lnTo>
                  <a:lnTo>
                    <a:pt x="39521" y="151157"/>
                  </a:lnTo>
                  <a:lnTo>
                    <a:pt x="15654" y="164291"/>
                  </a:lnTo>
                  <a:lnTo>
                    <a:pt x="9026" y="171576"/>
                  </a:lnTo>
                  <a:lnTo>
                    <a:pt x="555" y="190736"/>
                  </a:lnTo>
                  <a:lnTo>
                    <a:pt x="0" y="206811"/>
                  </a:lnTo>
                  <a:lnTo>
                    <a:pt x="4053" y="223876"/>
                  </a:lnTo>
                  <a:lnTo>
                    <a:pt x="12470" y="241384"/>
                  </a:lnTo>
                  <a:lnTo>
                    <a:pt x="49525" y="278719"/>
                  </a:lnTo>
                  <a:lnTo>
                    <a:pt x="79579" y="303433"/>
                  </a:lnTo>
                  <a:lnTo>
                    <a:pt x="103260" y="314582"/>
                  </a:lnTo>
                  <a:lnTo>
                    <a:pt x="120392" y="315761"/>
                  </a:lnTo>
                  <a:lnTo>
                    <a:pt x="129127" y="314687"/>
                  </a:lnTo>
                  <a:lnTo>
                    <a:pt x="162647" y="289681"/>
                  </a:lnTo>
                  <a:lnTo>
                    <a:pt x="198380" y="253763"/>
                  </a:lnTo>
                  <a:lnTo>
                    <a:pt x="214262" y="224570"/>
                  </a:lnTo>
                  <a:lnTo>
                    <a:pt x="218672" y="198366"/>
                  </a:lnTo>
                  <a:lnTo>
                    <a:pt x="212933" y="158655"/>
                  </a:lnTo>
                  <a:lnTo>
                    <a:pt x="196019" y="115471"/>
                  </a:lnTo>
                  <a:lnTo>
                    <a:pt x="169511" y="73901"/>
                  </a:lnTo>
                  <a:lnTo>
                    <a:pt x="136521" y="36449"/>
                  </a:lnTo>
                  <a:lnTo>
                    <a:pt x="10195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03064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Monday, September 11</a:t>
            </a:r>
            <a:br>
              <a:rPr lang="en-US" sz="6600" dirty="0"/>
            </a:br>
            <a:r>
              <a:rPr lang="en-US" sz="6600" dirty="0"/>
              <a:t>Do Now:</a:t>
            </a:r>
          </a:p>
        </p:txBody>
      </p:sp>
      <p:sp>
        <p:nvSpPr>
          <p:cNvPr id="3" name="Content Placeholder 2"/>
          <p:cNvSpPr>
            <a:spLocks noGrp="1"/>
          </p:cNvSpPr>
          <p:nvPr>
            <p:ph idx="1"/>
          </p:nvPr>
        </p:nvSpPr>
        <p:spPr>
          <a:xfrm>
            <a:off x="685801" y="2142067"/>
            <a:ext cx="10131425" cy="4468595"/>
          </a:xfrm>
        </p:spPr>
        <p:txBody>
          <a:bodyPr>
            <a:normAutofit fontScale="92500" lnSpcReduction="10000"/>
          </a:bodyPr>
          <a:lstStyle/>
          <a:p>
            <a:pPr marL="0" indent="0">
              <a:buNone/>
            </a:pPr>
            <a:endParaRPr lang="en-US" sz="4000"/>
          </a:p>
          <a:p>
            <a:pPr marL="0" indent="0">
              <a:buNone/>
            </a:pPr>
            <a:r>
              <a:rPr lang="en-US" sz="4000" dirty="0"/>
              <a:t>Given the following equation:</a:t>
            </a:r>
          </a:p>
          <a:p>
            <a:endParaRPr lang="en-US" sz="4000" dirty="0"/>
          </a:p>
          <a:p>
            <a:pPr marL="0" indent="0">
              <a:buNone/>
            </a:pPr>
            <a:r>
              <a:rPr lang="en-US" sz="4000" dirty="0"/>
              <a:t>X + 2 = 7</a:t>
            </a:r>
          </a:p>
          <a:p>
            <a:pPr marL="0" indent="0">
              <a:buNone/>
            </a:pPr>
            <a:endParaRPr lang="en-US" sz="4000" dirty="0"/>
          </a:p>
          <a:p>
            <a:pPr marL="742950" indent="-742950">
              <a:buAutoNum type="arabicPeriod"/>
            </a:pPr>
            <a:r>
              <a:rPr lang="en-US" sz="4000" dirty="0"/>
              <a:t>Solve for X</a:t>
            </a:r>
          </a:p>
          <a:p>
            <a:pPr marL="742950" indent="-742950">
              <a:buAutoNum type="arabicPeriod"/>
            </a:pPr>
            <a:r>
              <a:rPr lang="en-US" sz="4000" dirty="0"/>
              <a:t>Explain what you did to find X</a:t>
            </a:r>
          </a:p>
        </p:txBody>
      </p:sp>
    </p:spTree>
    <p:extLst>
      <p:ext uri="{BB962C8B-B14F-4D97-AF65-F5344CB8AC3E}">
        <p14:creationId xmlns:p14="http://schemas.microsoft.com/office/powerpoint/2010/main" val="120431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Temperature</a:t>
            </a:r>
            <a:endParaRPr lang="en-US" dirty="0"/>
          </a:p>
        </p:txBody>
      </p:sp>
      <p:sp>
        <p:nvSpPr>
          <p:cNvPr id="3" name="Content Placeholder 2"/>
          <p:cNvSpPr>
            <a:spLocks noGrp="1"/>
          </p:cNvSpPr>
          <p:nvPr>
            <p:ph idx="1"/>
          </p:nvPr>
        </p:nvSpPr>
        <p:spPr/>
        <p:txBody>
          <a:bodyPr>
            <a:normAutofit/>
          </a:bodyPr>
          <a:lstStyle/>
          <a:p>
            <a:pPr lvl="2"/>
            <a:r>
              <a:rPr lang="en-US" sz="4000" b="1" dirty="0"/>
              <a:t>Units- </a:t>
            </a:r>
            <a:r>
              <a:rPr lang="en-US" sz="4000" dirty="0"/>
              <a:t>Kelvin (K) or Celsius (</a:t>
            </a:r>
            <a:r>
              <a:rPr lang="en-US" sz="4000" baseline="30000" dirty="0"/>
              <a:t>O</a:t>
            </a:r>
            <a:r>
              <a:rPr lang="en-US" sz="4000" dirty="0"/>
              <a:t>C)</a:t>
            </a:r>
            <a:endParaRPr lang="en-US" sz="4800" dirty="0"/>
          </a:p>
          <a:p>
            <a:pPr lvl="2"/>
            <a:r>
              <a:rPr lang="en-US" sz="4000" b="1" dirty="0"/>
              <a:t>Table T</a:t>
            </a:r>
            <a:endParaRPr lang="en-US" sz="4800" dirty="0"/>
          </a:p>
          <a:p>
            <a:pPr marL="1371600" lvl="3" indent="0">
              <a:buNone/>
            </a:pPr>
            <a:r>
              <a:rPr lang="en-US" sz="4600" dirty="0"/>
              <a:t>	K= </a:t>
            </a:r>
            <a:r>
              <a:rPr lang="en-US" sz="4600" baseline="30000" dirty="0"/>
              <a:t>O</a:t>
            </a:r>
            <a:r>
              <a:rPr lang="en-US" sz="4600" dirty="0"/>
              <a:t>C + 273</a:t>
            </a:r>
            <a:endParaRPr lang="en-US" sz="5800" dirty="0"/>
          </a:p>
          <a:p>
            <a:endParaRPr lang="en-US" sz="3200" dirty="0"/>
          </a:p>
        </p:txBody>
      </p:sp>
      <p:sp>
        <p:nvSpPr>
          <p:cNvPr id="1189" name="SMARTInkShape-5101"/>
          <p:cNvSpPr/>
          <p:nvPr>
            <p:custDataLst>
              <p:tags r:id="rId1"/>
            </p:custDataLst>
          </p:nvPr>
        </p:nvSpPr>
        <p:spPr>
          <a:xfrm>
            <a:off x="8274844" y="2982516"/>
            <a:ext cx="3911204" cy="1151930"/>
          </a:xfrm>
          <a:custGeom>
            <a:avLst/>
            <a:gdLst/>
            <a:ahLst/>
            <a:cxnLst/>
            <a:rect l="0" t="0" r="0" b="0"/>
            <a:pathLst>
              <a:path w="3911204" h="1151930">
                <a:moveTo>
                  <a:pt x="0" y="0"/>
                </a:moveTo>
                <a:lnTo>
                  <a:pt x="0" y="0"/>
                </a:lnTo>
                <a:lnTo>
                  <a:pt x="33183" y="4740"/>
                </a:lnTo>
                <a:lnTo>
                  <a:pt x="68041" y="12429"/>
                </a:lnTo>
                <a:lnTo>
                  <a:pt x="101959" y="16250"/>
                </a:lnTo>
                <a:lnTo>
                  <a:pt x="137146" y="17382"/>
                </a:lnTo>
                <a:lnTo>
                  <a:pt x="177447" y="17718"/>
                </a:lnTo>
                <a:lnTo>
                  <a:pt x="211326" y="17817"/>
                </a:lnTo>
                <a:lnTo>
                  <a:pt x="249698" y="22587"/>
                </a:lnTo>
                <a:lnTo>
                  <a:pt x="292486" y="25544"/>
                </a:lnTo>
                <a:lnTo>
                  <a:pt x="336583" y="31160"/>
                </a:lnTo>
                <a:lnTo>
                  <a:pt x="376328" y="34368"/>
                </a:lnTo>
                <a:lnTo>
                  <a:pt x="417980" y="40059"/>
                </a:lnTo>
                <a:lnTo>
                  <a:pt x="461741" y="48029"/>
                </a:lnTo>
                <a:lnTo>
                  <a:pt x="506126" y="51934"/>
                </a:lnTo>
                <a:lnTo>
                  <a:pt x="550697" y="57831"/>
                </a:lnTo>
                <a:lnTo>
                  <a:pt x="595322" y="65862"/>
                </a:lnTo>
                <a:lnTo>
                  <a:pt x="639963" y="69785"/>
                </a:lnTo>
                <a:lnTo>
                  <a:pt x="672373" y="73349"/>
                </a:lnTo>
                <a:lnTo>
                  <a:pt x="705630" y="79232"/>
                </a:lnTo>
                <a:lnTo>
                  <a:pt x="736947" y="88461"/>
                </a:lnTo>
                <a:lnTo>
                  <a:pt x="767402" y="93886"/>
                </a:lnTo>
                <a:lnTo>
                  <a:pt x="797474" y="98282"/>
                </a:lnTo>
                <a:lnTo>
                  <a:pt x="827375" y="106850"/>
                </a:lnTo>
                <a:lnTo>
                  <a:pt x="857202" y="114627"/>
                </a:lnTo>
                <a:lnTo>
                  <a:pt x="899282" y="124407"/>
                </a:lnTo>
                <a:lnTo>
                  <a:pt x="940423" y="132683"/>
                </a:lnTo>
                <a:lnTo>
                  <a:pt x="972230" y="139056"/>
                </a:lnTo>
                <a:lnTo>
                  <a:pt x="999388" y="144298"/>
                </a:lnTo>
                <a:lnTo>
                  <a:pt x="1023446" y="148784"/>
                </a:lnTo>
                <a:lnTo>
                  <a:pt x="1065060" y="156415"/>
                </a:lnTo>
                <a:lnTo>
                  <a:pt x="1100092" y="163114"/>
                </a:lnTo>
                <a:lnTo>
                  <a:pt x="1132198" y="169398"/>
                </a:lnTo>
                <a:lnTo>
                  <a:pt x="1163004" y="175499"/>
                </a:lnTo>
                <a:lnTo>
                  <a:pt x="1193232" y="181518"/>
                </a:lnTo>
                <a:lnTo>
                  <a:pt x="1225848" y="187500"/>
                </a:lnTo>
                <a:lnTo>
                  <a:pt x="1258204" y="193466"/>
                </a:lnTo>
                <a:lnTo>
                  <a:pt x="1299724" y="201411"/>
                </a:lnTo>
                <a:lnTo>
                  <a:pt x="1343005" y="205198"/>
                </a:lnTo>
                <a:lnTo>
                  <a:pt x="1387248" y="212163"/>
                </a:lnTo>
                <a:lnTo>
                  <a:pt x="1431777" y="220510"/>
                </a:lnTo>
                <a:lnTo>
                  <a:pt x="1461514" y="226327"/>
                </a:lnTo>
                <a:lnTo>
                  <a:pt x="1493913" y="232220"/>
                </a:lnTo>
                <a:lnTo>
                  <a:pt x="1527165" y="238146"/>
                </a:lnTo>
                <a:lnTo>
                  <a:pt x="1558479" y="244087"/>
                </a:lnTo>
                <a:lnTo>
                  <a:pt x="1588933" y="250035"/>
                </a:lnTo>
                <a:lnTo>
                  <a:pt x="1619997" y="256978"/>
                </a:lnTo>
                <a:lnTo>
                  <a:pt x="1653646" y="266678"/>
                </a:lnTo>
                <a:lnTo>
                  <a:pt x="1685801" y="274958"/>
                </a:lnTo>
                <a:lnTo>
                  <a:pt x="1717619" y="281946"/>
                </a:lnTo>
                <a:lnTo>
                  <a:pt x="1751603" y="288358"/>
                </a:lnTo>
                <a:lnTo>
                  <a:pt x="1783907" y="294516"/>
                </a:lnTo>
                <a:lnTo>
                  <a:pt x="1827854" y="303077"/>
                </a:lnTo>
                <a:lnTo>
                  <a:pt x="1871706" y="311310"/>
                </a:lnTo>
                <a:lnTo>
                  <a:pt x="1905625" y="317672"/>
                </a:lnTo>
                <a:lnTo>
                  <a:pt x="1933196" y="321914"/>
                </a:lnTo>
                <a:lnTo>
                  <a:pt x="1977063" y="326628"/>
                </a:lnTo>
                <a:lnTo>
                  <a:pt x="2013094" y="331368"/>
                </a:lnTo>
                <a:lnTo>
                  <a:pt x="2046639" y="336782"/>
                </a:lnTo>
                <a:lnTo>
                  <a:pt x="2081391" y="342496"/>
                </a:lnTo>
                <a:lnTo>
                  <a:pt x="2114035" y="348343"/>
                </a:lnTo>
                <a:lnTo>
                  <a:pt x="2145078" y="353256"/>
                </a:lnTo>
                <a:lnTo>
                  <a:pt x="2175413" y="355440"/>
                </a:lnTo>
                <a:lnTo>
                  <a:pt x="2205329" y="358007"/>
                </a:lnTo>
                <a:lnTo>
                  <a:pt x="2245117" y="361702"/>
                </a:lnTo>
                <a:lnTo>
                  <a:pt x="2291486" y="366150"/>
                </a:lnTo>
                <a:lnTo>
                  <a:pt x="2328353" y="370108"/>
                </a:lnTo>
                <a:lnTo>
                  <a:pt x="2358884" y="373738"/>
                </a:lnTo>
                <a:lnTo>
                  <a:pt x="2385191" y="377151"/>
                </a:lnTo>
                <a:lnTo>
                  <a:pt x="2427650" y="383589"/>
                </a:lnTo>
                <a:lnTo>
                  <a:pt x="2463056" y="389757"/>
                </a:lnTo>
                <a:lnTo>
                  <a:pt x="2495330" y="395806"/>
                </a:lnTo>
                <a:lnTo>
                  <a:pt x="2526210" y="399156"/>
                </a:lnTo>
                <a:lnTo>
                  <a:pt x="2556470" y="402629"/>
                </a:lnTo>
                <a:lnTo>
                  <a:pt x="2586456" y="410787"/>
                </a:lnTo>
                <a:lnTo>
                  <a:pt x="2616319" y="418382"/>
                </a:lnTo>
                <a:lnTo>
                  <a:pt x="2646129" y="425064"/>
                </a:lnTo>
                <a:lnTo>
                  <a:pt x="2675914" y="431342"/>
                </a:lnTo>
                <a:lnTo>
                  <a:pt x="2705688" y="437439"/>
                </a:lnTo>
                <a:lnTo>
                  <a:pt x="2735458" y="443456"/>
                </a:lnTo>
                <a:lnTo>
                  <a:pt x="2765225" y="449438"/>
                </a:lnTo>
                <a:lnTo>
                  <a:pt x="2794990" y="455404"/>
                </a:lnTo>
                <a:lnTo>
                  <a:pt x="2824759" y="462354"/>
                </a:lnTo>
                <a:lnTo>
                  <a:pt x="2868414" y="477424"/>
                </a:lnTo>
                <a:lnTo>
                  <a:pt x="2908909" y="493465"/>
                </a:lnTo>
                <a:lnTo>
                  <a:pt x="2940870" y="501429"/>
                </a:lnTo>
                <a:lnTo>
                  <a:pt x="2972276" y="513568"/>
                </a:lnTo>
                <a:lnTo>
                  <a:pt x="3003762" y="528885"/>
                </a:lnTo>
                <a:lnTo>
                  <a:pt x="3037598" y="545614"/>
                </a:lnTo>
                <a:lnTo>
                  <a:pt x="3069836" y="560326"/>
                </a:lnTo>
                <a:lnTo>
                  <a:pt x="3101692" y="574471"/>
                </a:lnTo>
                <a:lnTo>
                  <a:pt x="3135694" y="590679"/>
                </a:lnTo>
                <a:lnTo>
                  <a:pt x="3168003" y="607805"/>
                </a:lnTo>
                <a:lnTo>
                  <a:pt x="3198900" y="624346"/>
                </a:lnTo>
                <a:lnTo>
                  <a:pt x="3229168" y="638313"/>
                </a:lnTo>
                <a:lnTo>
                  <a:pt x="3259157" y="653780"/>
                </a:lnTo>
                <a:lnTo>
                  <a:pt x="3289021" y="671569"/>
                </a:lnTo>
                <a:lnTo>
                  <a:pt x="3318831" y="692704"/>
                </a:lnTo>
                <a:lnTo>
                  <a:pt x="3348617" y="712681"/>
                </a:lnTo>
                <a:lnTo>
                  <a:pt x="3378391" y="731481"/>
                </a:lnTo>
                <a:lnTo>
                  <a:pt x="3408161" y="749759"/>
                </a:lnTo>
                <a:lnTo>
                  <a:pt x="3437928" y="770450"/>
                </a:lnTo>
                <a:lnTo>
                  <a:pt x="3467695" y="791883"/>
                </a:lnTo>
                <a:lnTo>
                  <a:pt x="3511351" y="821676"/>
                </a:lnTo>
                <a:lnTo>
                  <a:pt x="3550855" y="854206"/>
                </a:lnTo>
                <a:lnTo>
                  <a:pt x="3592546" y="883137"/>
                </a:lnTo>
                <a:lnTo>
                  <a:pt x="3630476" y="911553"/>
                </a:lnTo>
                <a:lnTo>
                  <a:pt x="3665857" y="943675"/>
                </a:lnTo>
                <a:lnTo>
                  <a:pt x="3707627" y="979052"/>
                </a:lnTo>
                <a:lnTo>
                  <a:pt x="3749062" y="1010183"/>
                </a:lnTo>
                <a:lnTo>
                  <a:pt x="3791054" y="1038859"/>
                </a:lnTo>
                <a:lnTo>
                  <a:pt x="3831671" y="1076149"/>
                </a:lnTo>
                <a:lnTo>
                  <a:pt x="3872948" y="1100033"/>
                </a:lnTo>
                <a:lnTo>
                  <a:pt x="3897787" y="1122202"/>
                </a:lnTo>
                <a:lnTo>
                  <a:pt x="3906787" y="1136947"/>
                </a:lnTo>
                <a:lnTo>
                  <a:pt x="3911203" y="1151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94" name="SMARTInkShape-Group2004"/>
          <p:cNvGrpSpPr/>
          <p:nvPr/>
        </p:nvGrpSpPr>
        <p:grpSpPr>
          <a:xfrm>
            <a:off x="8658820" y="2395501"/>
            <a:ext cx="1848242" cy="586979"/>
            <a:chOff x="8658820" y="2395501"/>
            <a:chExt cx="1848242" cy="586979"/>
          </a:xfrm>
        </p:grpSpPr>
        <p:sp>
          <p:nvSpPr>
            <p:cNvPr id="1190" name="SMARTInkShape-5102"/>
            <p:cNvSpPr/>
            <p:nvPr>
              <p:custDataLst>
                <p:tags r:id="rId165"/>
              </p:custDataLst>
            </p:nvPr>
          </p:nvSpPr>
          <p:spPr>
            <a:xfrm>
              <a:off x="8658820" y="2652117"/>
              <a:ext cx="321470" cy="44392"/>
            </a:xfrm>
            <a:custGeom>
              <a:avLst/>
              <a:gdLst/>
              <a:ahLst/>
              <a:cxnLst/>
              <a:rect l="0" t="0" r="0" b="0"/>
              <a:pathLst>
                <a:path w="321470" h="44392">
                  <a:moveTo>
                    <a:pt x="0" y="0"/>
                  </a:moveTo>
                  <a:lnTo>
                    <a:pt x="0" y="0"/>
                  </a:lnTo>
                  <a:lnTo>
                    <a:pt x="35645" y="19403"/>
                  </a:lnTo>
                  <a:lnTo>
                    <a:pt x="75165" y="30444"/>
                  </a:lnTo>
                  <a:lnTo>
                    <a:pt x="111457" y="34156"/>
                  </a:lnTo>
                  <a:lnTo>
                    <a:pt x="153537" y="38056"/>
                  </a:lnTo>
                  <a:lnTo>
                    <a:pt x="195032" y="43346"/>
                  </a:lnTo>
                  <a:lnTo>
                    <a:pt x="238028" y="44391"/>
                  </a:lnTo>
                  <a:lnTo>
                    <a:pt x="276213" y="41952"/>
                  </a:lnTo>
                  <a:lnTo>
                    <a:pt x="321469"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1" name="SMARTInkShape-5103"/>
            <p:cNvSpPr/>
            <p:nvPr>
              <p:custDataLst>
                <p:tags r:id="rId166"/>
              </p:custDataLst>
            </p:nvPr>
          </p:nvSpPr>
          <p:spPr>
            <a:xfrm>
              <a:off x="9051727" y="2395501"/>
              <a:ext cx="437555" cy="470552"/>
            </a:xfrm>
            <a:custGeom>
              <a:avLst/>
              <a:gdLst/>
              <a:ahLst/>
              <a:cxnLst/>
              <a:rect l="0" t="0" r="0" b="0"/>
              <a:pathLst>
                <a:path w="437555" h="470552">
                  <a:moveTo>
                    <a:pt x="0" y="33374"/>
                  </a:moveTo>
                  <a:lnTo>
                    <a:pt x="0" y="33374"/>
                  </a:lnTo>
                  <a:lnTo>
                    <a:pt x="37923" y="19153"/>
                  </a:lnTo>
                  <a:lnTo>
                    <a:pt x="75728" y="5568"/>
                  </a:lnTo>
                  <a:lnTo>
                    <a:pt x="105781" y="0"/>
                  </a:lnTo>
                  <a:lnTo>
                    <a:pt x="149732" y="4255"/>
                  </a:lnTo>
                  <a:lnTo>
                    <a:pt x="184815" y="6887"/>
                  </a:lnTo>
                  <a:lnTo>
                    <a:pt x="219352" y="13510"/>
                  </a:lnTo>
                  <a:lnTo>
                    <a:pt x="258192" y="24636"/>
                  </a:lnTo>
                  <a:lnTo>
                    <a:pt x="302515" y="40345"/>
                  </a:lnTo>
                  <a:lnTo>
                    <a:pt x="331075" y="61902"/>
                  </a:lnTo>
                  <a:lnTo>
                    <a:pt x="341623" y="76443"/>
                  </a:lnTo>
                  <a:lnTo>
                    <a:pt x="346292" y="98060"/>
                  </a:lnTo>
                  <a:lnTo>
                    <a:pt x="342934" y="118576"/>
                  </a:lnTo>
                  <a:lnTo>
                    <a:pt x="314787" y="160055"/>
                  </a:lnTo>
                  <a:lnTo>
                    <a:pt x="273294" y="203257"/>
                  </a:lnTo>
                  <a:lnTo>
                    <a:pt x="233239" y="234059"/>
                  </a:lnTo>
                  <a:lnTo>
                    <a:pt x="196664" y="260245"/>
                  </a:lnTo>
                  <a:lnTo>
                    <a:pt x="160776" y="290406"/>
                  </a:lnTo>
                  <a:lnTo>
                    <a:pt x="117083" y="327983"/>
                  </a:lnTo>
                  <a:lnTo>
                    <a:pt x="74316" y="365456"/>
                  </a:lnTo>
                  <a:lnTo>
                    <a:pt x="57925" y="387623"/>
                  </a:lnTo>
                  <a:lnTo>
                    <a:pt x="55509" y="397854"/>
                  </a:lnTo>
                  <a:lnTo>
                    <a:pt x="55858" y="401377"/>
                  </a:lnTo>
                  <a:lnTo>
                    <a:pt x="57082" y="403725"/>
                  </a:lnTo>
                  <a:lnTo>
                    <a:pt x="58891" y="405290"/>
                  </a:lnTo>
                  <a:lnTo>
                    <a:pt x="60900" y="409675"/>
                  </a:lnTo>
                  <a:lnTo>
                    <a:pt x="61436" y="412234"/>
                  </a:lnTo>
                  <a:lnTo>
                    <a:pt x="66930" y="420575"/>
                  </a:lnTo>
                  <a:lnTo>
                    <a:pt x="79582" y="429330"/>
                  </a:lnTo>
                  <a:lnTo>
                    <a:pt x="120182" y="441003"/>
                  </a:lnTo>
                  <a:lnTo>
                    <a:pt x="163886" y="444856"/>
                  </a:lnTo>
                  <a:lnTo>
                    <a:pt x="205798" y="451792"/>
                  </a:lnTo>
                  <a:lnTo>
                    <a:pt x="243018" y="455547"/>
                  </a:lnTo>
                  <a:lnTo>
                    <a:pt x="279865" y="461149"/>
                  </a:lnTo>
                  <a:lnTo>
                    <a:pt x="321870" y="466627"/>
                  </a:lnTo>
                  <a:lnTo>
                    <a:pt x="362653" y="470551"/>
                  </a:lnTo>
                  <a:lnTo>
                    <a:pt x="396681" y="469914"/>
                  </a:lnTo>
                  <a:lnTo>
                    <a:pt x="412987" y="463793"/>
                  </a:lnTo>
                  <a:lnTo>
                    <a:pt x="437554" y="4441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2" name="SMARTInkShape-5104"/>
            <p:cNvSpPr/>
            <p:nvPr>
              <p:custDataLst>
                <p:tags r:id="rId167"/>
              </p:custDataLst>
            </p:nvPr>
          </p:nvSpPr>
          <p:spPr>
            <a:xfrm>
              <a:off x="9587508" y="2465084"/>
              <a:ext cx="276661" cy="356698"/>
            </a:xfrm>
            <a:custGeom>
              <a:avLst/>
              <a:gdLst/>
              <a:ahLst/>
              <a:cxnLst/>
              <a:rect l="0" t="0" r="0" b="0"/>
              <a:pathLst>
                <a:path w="276661" h="356698">
                  <a:moveTo>
                    <a:pt x="0" y="17369"/>
                  </a:moveTo>
                  <a:lnTo>
                    <a:pt x="0" y="17369"/>
                  </a:lnTo>
                  <a:lnTo>
                    <a:pt x="42664" y="7888"/>
                  </a:lnTo>
                  <a:lnTo>
                    <a:pt x="78676" y="1992"/>
                  </a:lnTo>
                  <a:lnTo>
                    <a:pt x="115752" y="0"/>
                  </a:lnTo>
                  <a:lnTo>
                    <a:pt x="151739" y="2253"/>
                  </a:lnTo>
                  <a:lnTo>
                    <a:pt x="191300" y="8617"/>
                  </a:lnTo>
                  <a:lnTo>
                    <a:pt x="235486" y="16020"/>
                  </a:lnTo>
                  <a:lnTo>
                    <a:pt x="254287" y="18095"/>
                  </a:lnTo>
                  <a:lnTo>
                    <a:pt x="267557" y="24384"/>
                  </a:lnTo>
                  <a:lnTo>
                    <a:pt x="270644" y="25023"/>
                  </a:lnTo>
                  <a:lnTo>
                    <a:pt x="272702" y="26440"/>
                  </a:lnTo>
                  <a:lnTo>
                    <a:pt x="274075" y="28377"/>
                  </a:lnTo>
                  <a:lnTo>
                    <a:pt x="276278" y="33875"/>
                  </a:lnTo>
                  <a:lnTo>
                    <a:pt x="276660" y="39568"/>
                  </a:lnTo>
                  <a:lnTo>
                    <a:pt x="274102" y="44764"/>
                  </a:lnTo>
                  <a:lnTo>
                    <a:pt x="255825" y="65030"/>
                  </a:lnTo>
                  <a:lnTo>
                    <a:pt x="234012" y="82527"/>
                  </a:lnTo>
                  <a:lnTo>
                    <a:pt x="199014" y="121704"/>
                  </a:lnTo>
                  <a:lnTo>
                    <a:pt x="157733" y="163230"/>
                  </a:lnTo>
                  <a:lnTo>
                    <a:pt x="118730" y="204893"/>
                  </a:lnTo>
                  <a:lnTo>
                    <a:pt x="87716" y="246564"/>
                  </a:lnTo>
                  <a:lnTo>
                    <a:pt x="65566" y="288236"/>
                  </a:lnTo>
                  <a:lnTo>
                    <a:pt x="56240" y="309403"/>
                  </a:lnTo>
                  <a:lnTo>
                    <a:pt x="53769" y="316826"/>
                  </a:lnTo>
                  <a:lnTo>
                    <a:pt x="47791" y="327575"/>
                  </a:lnTo>
                  <a:lnTo>
                    <a:pt x="44771" y="351604"/>
                  </a:lnTo>
                  <a:lnTo>
                    <a:pt x="45722" y="353302"/>
                  </a:lnTo>
                  <a:lnTo>
                    <a:pt x="47349" y="354433"/>
                  </a:lnTo>
                  <a:lnTo>
                    <a:pt x="53578" y="3566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3" name="SMARTInkShape-5105"/>
            <p:cNvSpPr/>
            <p:nvPr>
              <p:custDataLst>
                <p:tags r:id="rId168"/>
              </p:custDataLst>
            </p:nvPr>
          </p:nvSpPr>
          <p:spPr>
            <a:xfrm>
              <a:off x="10016133" y="2509487"/>
              <a:ext cx="490929" cy="472993"/>
            </a:xfrm>
            <a:custGeom>
              <a:avLst/>
              <a:gdLst/>
              <a:ahLst/>
              <a:cxnLst/>
              <a:rect l="0" t="0" r="0" b="0"/>
              <a:pathLst>
                <a:path w="490929" h="472993">
                  <a:moveTo>
                    <a:pt x="0" y="8685"/>
                  </a:moveTo>
                  <a:lnTo>
                    <a:pt x="0" y="8685"/>
                  </a:lnTo>
                  <a:lnTo>
                    <a:pt x="37923" y="3944"/>
                  </a:lnTo>
                  <a:lnTo>
                    <a:pt x="75729" y="996"/>
                  </a:lnTo>
                  <a:lnTo>
                    <a:pt x="115171" y="0"/>
                  </a:lnTo>
                  <a:lnTo>
                    <a:pt x="154268" y="2450"/>
                  </a:lnTo>
                  <a:lnTo>
                    <a:pt x="188252" y="9483"/>
                  </a:lnTo>
                  <a:lnTo>
                    <a:pt x="223458" y="17851"/>
                  </a:lnTo>
                  <a:lnTo>
                    <a:pt x="259024" y="26614"/>
                  </a:lnTo>
                  <a:lnTo>
                    <a:pt x="294700" y="38140"/>
                  </a:lnTo>
                  <a:lnTo>
                    <a:pt x="330404" y="51478"/>
                  </a:lnTo>
                  <a:lnTo>
                    <a:pt x="373284" y="69613"/>
                  </a:lnTo>
                  <a:lnTo>
                    <a:pt x="410417" y="86168"/>
                  </a:lnTo>
                  <a:lnTo>
                    <a:pt x="450627" y="108528"/>
                  </a:lnTo>
                  <a:lnTo>
                    <a:pt x="483256" y="135316"/>
                  </a:lnTo>
                  <a:lnTo>
                    <a:pt x="487632" y="142026"/>
                  </a:lnTo>
                  <a:lnTo>
                    <a:pt x="490094" y="151380"/>
                  </a:lnTo>
                  <a:lnTo>
                    <a:pt x="490928" y="163431"/>
                  </a:lnTo>
                  <a:lnTo>
                    <a:pt x="489012" y="166419"/>
                  </a:lnTo>
                  <a:lnTo>
                    <a:pt x="481591" y="172385"/>
                  </a:lnTo>
                  <a:lnTo>
                    <a:pt x="471678" y="175699"/>
                  </a:lnTo>
                  <a:lnTo>
                    <a:pt x="427702" y="185184"/>
                  </a:lnTo>
                  <a:lnTo>
                    <a:pt x="387983" y="186865"/>
                  </a:lnTo>
                  <a:lnTo>
                    <a:pt x="345889" y="187197"/>
                  </a:lnTo>
                  <a:lnTo>
                    <a:pt x="319852" y="187271"/>
                  </a:lnTo>
                  <a:lnTo>
                    <a:pt x="299555" y="187274"/>
                  </a:lnTo>
                  <a:lnTo>
                    <a:pt x="274118" y="187276"/>
                  </a:lnTo>
                  <a:lnTo>
                    <a:pt x="237917" y="187277"/>
                  </a:lnTo>
                  <a:lnTo>
                    <a:pt x="200800" y="187278"/>
                  </a:lnTo>
                  <a:lnTo>
                    <a:pt x="161592" y="187278"/>
                  </a:lnTo>
                  <a:lnTo>
                    <a:pt x="117135" y="195657"/>
                  </a:lnTo>
                  <a:lnTo>
                    <a:pt x="107740" y="196176"/>
                  </a:lnTo>
                  <a:lnTo>
                    <a:pt x="128162" y="217198"/>
                  </a:lnTo>
                  <a:lnTo>
                    <a:pt x="154189" y="235118"/>
                  </a:lnTo>
                  <a:lnTo>
                    <a:pt x="190641" y="249241"/>
                  </a:lnTo>
                  <a:lnTo>
                    <a:pt x="231024" y="266325"/>
                  </a:lnTo>
                  <a:lnTo>
                    <a:pt x="252243" y="276688"/>
                  </a:lnTo>
                  <a:lnTo>
                    <a:pt x="281269" y="290541"/>
                  </a:lnTo>
                  <a:lnTo>
                    <a:pt x="315506" y="306722"/>
                  </a:lnTo>
                  <a:lnTo>
                    <a:pt x="358836" y="329992"/>
                  </a:lnTo>
                  <a:lnTo>
                    <a:pt x="397033" y="354249"/>
                  </a:lnTo>
                  <a:lnTo>
                    <a:pt x="437730" y="380217"/>
                  </a:lnTo>
                  <a:lnTo>
                    <a:pt x="454272" y="402073"/>
                  </a:lnTo>
                  <a:lnTo>
                    <a:pt x="470527" y="434706"/>
                  </a:lnTo>
                  <a:lnTo>
                    <a:pt x="471443" y="438551"/>
                  </a:lnTo>
                  <a:lnTo>
                    <a:pt x="471061" y="442106"/>
                  </a:lnTo>
                  <a:lnTo>
                    <a:pt x="467991" y="448702"/>
                  </a:lnTo>
                  <a:lnTo>
                    <a:pt x="460683" y="457993"/>
                  </a:lnTo>
                  <a:lnTo>
                    <a:pt x="455110" y="461386"/>
                  </a:lnTo>
                  <a:lnTo>
                    <a:pt x="417391" y="471628"/>
                  </a:lnTo>
                  <a:lnTo>
                    <a:pt x="374743" y="472844"/>
                  </a:lnTo>
                  <a:lnTo>
                    <a:pt x="334528" y="472992"/>
                  </a:lnTo>
                  <a:lnTo>
                    <a:pt x="294503" y="466884"/>
                  </a:lnTo>
                  <a:lnTo>
                    <a:pt x="261995" y="462940"/>
                  </a:lnTo>
                  <a:lnTo>
                    <a:pt x="221196" y="447481"/>
                  </a:lnTo>
                  <a:lnTo>
                    <a:pt x="179953" y="434578"/>
                  </a:lnTo>
                  <a:lnTo>
                    <a:pt x="143143" y="422476"/>
                  </a:lnTo>
                  <a:lnTo>
                    <a:pt x="107210" y="407885"/>
                  </a:lnTo>
                  <a:lnTo>
                    <a:pt x="63506" y="380408"/>
                  </a:lnTo>
                  <a:lnTo>
                    <a:pt x="35720" y="3569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95" name="SMARTInkShape-5106"/>
          <p:cNvSpPr/>
          <p:nvPr>
            <p:custDataLst>
              <p:tags r:id="rId2"/>
            </p:custDataLst>
          </p:nvPr>
        </p:nvSpPr>
        <p:spPr>
          <a:xfrm>
            <a:off x="10605492" y="4431308"/>
            <a:ext cx="421286" cy="497677"/>
          </a:xfrm>
          <a:custGeom>
            <a:avLst/>
            <a:gdLst/>
            <a:ahLst/>
            <a:cxnLst/>
            <a:rect l="0" t="0" r="0" b="0"/>
            <a:pathLst>
              <a:path w="421286" h="497677">
                <a:moveTo>
                  <a:pt x="0" y="60325"/>
                </a:moveTo>
                <a:lnTo>
                  <a:pt x="0" y="60325"/>
                </a:lnTo>
                <a:lnTo>
                  <a:pt x="40790" y="40922"/>
                </a:lnTo>
                <a:lnTo>
                  <a:pt x="77129" y="27897"/>
                </a:lnTo>
                <a:lnTo>
                  <a:pt x="114024" y="12903"/>
                </a:lnTo>
                <a:lnTo>
                  <a:pt x="156927" y="2728"/>
                </a:lnTo>
                <a:lnTo>
                  <a:pt x="189800" y="0"/>
                </a:lnTo>
                <a:lnTo>
                  <a:pt x="224254" y="4079"/>
                </a:lnTo>
                <a:lnTo>
                  <a:pt x="258419" y="12506"/>
                </a:lnTo>
                <a:lnTo>
                  <a:pt x="290139" y="22866"/>
                </a:lnTo>
                <a:lnTo>
                  <a:pt x="320774" y="34086"/>
                </a:lnTo>
                <a:lnTo>
                  <a:pt x="357975" y="51558"/>
                </a:lnTo>
                <a:lnTo>
                  <a:pt x="373412" y="63374"/>
                </a:lnTo>
                <a:lnTo>
                  <a:pt x="383580" y="75240"/>
                </a:lnTo>
                <a:lnTo>
                  <a:pt x="388761" y="87129"/>
                </a:lnTo>
                <a:lnTo>
                  <a:pt x="390142" y="93077"/>
                </a:lnTo>
                <a:lnTo>
                  <a:pt x="389080" y="99026"/>
                </a:lnTo>
                <a:lnTo>
                  <a:pt x="382607" y="110929"/>
                </a:lnTo>
                <a:lnTo>
                  <a:pt x="353585" y="128787"/>
                </a:lnTo>
                <a:lnTo>
                  <a:pt x="313566" y="141905"/>
                </a:lnTo>
                <a:lnTo>
                  <a:pt x="288420" y="147454"/>
                </a:lnTo>
                <a:lnTo>
                  <a:pt x="255778" y="154130"/>
                </a:lnTo>
                <a:lnTo>
                  <a:pt x="218145" y="161557"/>
                </a:lnTo>
                <a:lnTo>
                  <a:pt x="173684" y="172454"/>
                </a:lnTo>
                <a:lnTo>
                  <a:pt x="141795" y="182795"/>
                </a:lnTo>
                <a:lnTo>
                  <a:pt x="142154" y="184635"/>
                </a:lnTo>
                <a:lnTo>
                  <a:pt x="150492" y="189327"/>
                </a:lnTo>
                <a:lnTo>
                  <a:pt x="189212" y="202407"/>
                </a:lnTo>
                <a:lnTo>
                  <a:pt x="219032" y="215746"/>
                </a:lnTo>
                <a:lnTo>
                  <a:pt x="252129" y="231597"/>
                </a:lnTo>
                <a:lnTo>
                  <a:pt x="285690" y="248563"/>
                </a:lnTo>
                <a:lnTo>
                  <a:pt x="317142" y="266025"/>
                </a:lnTo>
                <a:lnTo>
                  <a:pt x="347658" y="289000"/>
                </a:lnTo>
                <a:lnTo>
                  <a:pt x="387437" y="329825"/>
                </a:lnTo>
                <a:lnTo>
                  <a:pt x="412783" y="368049"/>
                </a:lnTo>
                <a:lnTo>
                  <a:pt x="418065" y="378584"/>
                </a:lnTo>
                <a:lnTo>
                  <a:pt x="421285" y="400872"/>
                </a:lnTo>
                <a:lnTo>
                  <a:pt x="420756" y="412372"/>
                </a:lnTo>
                <a:lnTo>
                  <a:pt x="412229" y="430441"/>
                </a:lnTo>
                <a:lnTo>
                  <a:pt x="397526" y="445087"/>
                </a:lnTo>
                <a:lnTo>
                  <a:pt x="353103" y="470658"/>
                </a:lnTo>
                <a:lnTo>
                  <a:pt x="308682" y="486176"/>
                </a:lnTo>
                <a:lnTo>
                  <a:pt x="275107" y="492678"/>
                </a:lnTo>
                <a:lnTo>
                  <a:pt x="240341" y="495567"/>
                </a:lnTo>
                <a:lnTo>
                  <a:pt x="207690" y="496852"/>
                </a:lnTo>
                <a:lnTo>
                  <a:pt x="176643" y="497423"/>
                </a:lnTo>
                <a:lnTo>
                  <a:pt x="146309" y="497676"/>
                </a:lnTo>
                <a:lnTo>
                  <a:pt x="116288" y="495144"/>
                </a:lnTo>
                <a:lnTo>
                  <a:pt x="76789" y="488139"/>
                </a:lnTo>
                <a:lnTo>
                  <a:pt x="44649" y="4800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98" name="SMARTInkShape-Group2006"/>
          <p:cNvGrpSpPr/>
          <p:nvPr/>
        </p:nvGrpSpPr>
        <p:grpSpPr>
          <a:xfrm>
            <a:off x="9375508" y="4484668"/>
            <a:ext cx="1001339" cy="548383"/>
            <a:chOff x="9375508" y="4484668"/>
            <a:chExt cx="1001339" cy="548383"/>
          </a:xfrm>
        </p:grpSpPr>
        <p:sp>
          <p:nvSpPr>
            <p:cNvPr id="1196" name="SMARTInkShape-5107"/>
            <p:cNvSpPr/>
            <p:nvPr>
              <p:custDataLst>
                <p:tags r:id="rId163"/>
              </p:custDataLst>
            </p:nvPr>
          </p:nvSpPr>
          <p:spPr>
            <a:xfrm>
              <a:off x="9375508" y="4515636"/>
              <a:ext cx="497751" cy="517415"/>
            </a:xfrm>
            <a:custGeom>
              <a:avLst/>
              <a:gdLst/>
              <a:ahLst/>
              <a:cxnLst/>
              <a:rect l="0" t="0" r="0" b="0"/>
              <a:pathLst>
                <a:path w="497751" h="517415">
                  <a:moveTo>
                    <a:pt x="24476" y="118872"/>
                  </a:moveTo>
                  <a:lnTo>
                    <a:pt x="24476" y="118872"/>
                  </a:lnTo>
                  <a:lnTo>
                    <a:pt x="67753" y="85309"/>
                  </a:lnTo>
                  <a:lnTo>
                    <a:pt x="109313" y="55026"/>
                  </a:lnTo>
                  <a:lnTo>
                    <a:pt x="143981" y="33919"/>
                  </a:lnTo>
                  <a:lnTo>
                    <a:pt x="184129" y="19838"/>
                  </a:lnTo>
                  <a:lnTo>
                    <a:pt x="222704" y="9382"/>
                  </a:lnTo>
                  <a:lnTo>
                    <a:pt x="264009" y="0"/>
                  </a:lnTo>
                  <a:lnTo>
                    <a:pt x="302926" y="417"/>
                  </a:lnTo>
                  <a:lnTo>
                    <a:pt x="334853" y="11565"/>
                  </a:lnTo>
                  <a:lnTo>
                    <a:pt x="358423" y="27436"/>
                  </a:lnTo>
                  <a:lnTo>
                    <a:pt x="366374" y="41522"/>
                  </a:lnTo>
                  <a:lnTo>
                    <a:pt x="371478" y="79560"/>
                  </a:lnTo>
                  <a:lnTo>
                    <a:pt x="358141" y="118358"/>
                  </a:lnTo>
                  <a:lnTo>
                    <a:pt x="330596" y="161273"/>
                  </a:lnTo>
                  <a:lnTo>
                    <a:pt x="297300" y="205408"/>
                  </a:lnTo>
                  <a:lnTo>
                    <a:pt x="257558" y="249905"/>
                  </a:lnTo>
                  <a:lnTo>
                    <a:pt x="226294" y="282280"/>
                  </a:lnTo>
                  <a:lnTo>
                    <a:pt x="192556" y="314529"/>
                  </a:lnTo>
                  <a:lnTo>
                    <a:pt x="157718" y="342091"/>
                  </a:lnTo>
                  <a:lnTo>
                    <a:pt x="134140" y="362935"/>
                  </a:lnTo>
                  <a:lnTo>
                    <a:pt x="106515" y="388738"/>
                  </a:lnTo>
                  <a:lnTo>
                    <a:pt x="76193" y="417843"/>
                  </a:lnTo>
                  <a:lnTo>
                    <a:pt x="37208" y="455478"/>
                  </a:lnTo>
                  <a:lnTo>
                    <a:pt x="0" y="499357"/>
                  </a:lnTo>
                  <a:lnTo>
                    <a:pt x="221" y="501513"/>
                  </a:lnTo>
                  <a:lnTo>
                    <a:pt x="3113" y="506554"/>
                  </a:lnTo>
                  <a:lnTo>
                    <a:pt x="15060" y="514971"/>
                  </a:lnTo>
                  <a:lnTo>
                    <a:pt x="30874" y="515512"/>
                  </a:lnTo>
                  <a:lnTo>
                    <a:pt x="51132" y="514430"/>
                  </a:lnTo>
                  <a:lnTo>
                    <a:pt x="86834" y="517414"/>
                  </a:lnTo>
                  <a:lnTo>
                    <a:pt x="117675" y="514945"/>
                  </a:lnTo>
                  <a:lnTo>
                    <a:pt x="148580" y="513186"/>
                  </a:lnTo>
                  <a:lnTo>
                    <a:pt x="179845" y="512404"/>
                  </a:lnTo>
                  <a:lnTo>
                    <a:pt x="213583" y="512056"/>
                  </a:lnTo>
                  <a:lnTo>
                    <a:pt x="245777" y="509256"/>
                  </a:lnTo>
                  <a:lnTo>
                    <a:pt x="277613" y="505696"/>
                  </a:lnTo>
                  <a:lnTo>
                    <a:pt x="311606" y="504114"/>
                  </a:lnTo>
                  <a:lnTo>
                    <a:pt x="343913" y="503410"/>
                  </a:lnTo>
                  <a:lnTo>
                    <a:pt x="387346" y="500369"/>
                  </a:lnTo>
                  <a:lnTo>
                    <a:pt x="430641" y="487892"/>
                  </a:lnTo>
                  <a:lnTo>
                    <a:pt x="470590" y="467990"/>
                  </a:lnTo>
                  <a:lnTo>
                    <a:pt x="497750" y="4492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7" name="SMARTInkShape-5108"/>
            <p:cNvSpPr/>
            <p:nvPr>
              <p:custDataLst>
                <p:tags r:id="rId164"/>
              </p:custDataLst>
            </p:nvPr>
          </p:nvSpPr>
          <p:spPr>
            <a:xfrm>
              <a:off x="10051853" y="4484668"/>
              <a:ext cx="324994" cy="522284"/>
            </a:xfrm>
            <a:custGeom>
              <a:avLst/>
              <a:gdLst/>
              <a:ahLst/>
              <a:cxnLst/>
              <a:rect l="0" t="0" r="0" b="0"/>
              <a:pathLst>
                <a:path w="324994" h="522284">
                  <a:moveTo>
                    <a:pt x="0" y="24824"/>
                  </a:moveTo>
                  <a:lnTo>
                    <a:pt x="0" y="24824"/>
                  </a:lnTo>
                  <a:lnTo>
                    <a:pt x="37922" y="24824"/>
                  </a:lnTo>
                  <a:lnTo>
                    <a:pt x="60998" y="22840"/>
                  </a:lnTo>
                  <a:lnTo>
                    <a:pt x="88291" y="19532"/>
                  </a:lnTo>
                  <a:lnTo>
                    <a:pt x="118391" y="15343"/>
                  </a:lnTo>
                  <a:lnTo>
                    <a:pt x="162420" y="10689"/>
                  </a:lnTo>
                  <a:lnTo>
                    <a:pt x="195217" y="7628"/>
                  </a:lnTo>
                  <a:lnTo>
                    <a:pt x="235992" y="1318"/>
                  </a:lnTo>
                  <a:lnTo>
                    <a:pt x="271227" y="0"/>
                  </a:lnTo>
                  <a:lnTo>
                    <a:pt x="294123" y="5453"/>
                  </a:lnTo>
                  <a:lnTo>
                    <a:pt x="303693" y="10592"/>
                  </a:lnTo>
                  <a:lnTo>
                    <a:pt x="314657" y="23804"/>
                  </a:lnTo>
                  <a:lnTo>
                    <a:pt x="324190" y="40287"/>
                  </a:lnTo>
                  <a:lnTo>
                    <a:pt x="324993" y="57163"/>
                  </a:lnTo>
                  <a:lnTo>
                    <a:pt x="317423" y="100334"/>
                  </a:lnTo>
                  <a:lnTo>
                    <a:pt x="309245" y="135282"/>
                  </a:lnTo>
                  <a:lnTo>
                    <a:pt x="300537" y="175512"/>
                  </a:lnTo>
                  <a:lnTo>
                    <a:pt x="291674" y="218851"/>
                  </a:lnTo>
                  <a:lnTo>
                    <a:pt x="282764" y="263112"/>
                  </a:lnTo>
                  <a:lnTo>
                    <a:pt x="273840" y="307646"/>
                  </a:lnTo>
                  <a:lnTo>
                    <a:pt x="270533" y="340031"/>
                  </a:lnTo>
                  <a:lnTo>
                    <a:pt x="269064" y="372283"/>
                  </a:lnTo>
                  <a:lnTo>
                    <a:pt x="268238" y="412753"/>
                  </a:lnTo>
                  <a:lnTo>
                    <a:pt x="267993" y="449880"/>
                  </a:lnTo>
                  <a:lnTo>
                    <a:pt x="267909" y="492689"/>
                  </a:lnTo>
                  <a:lnTo>
                    <a:pt x="268891" y="506608"/>
                  </a:lnTo>
                  <a:lnTo>
                    <a:pt x="272635" y="516101"/>
                  </a:lnTo>
                  <a:lnTo>
                    <a:pt x="275021" y="519030"/>
                  </a:lnTo>
                  <a:lnTo>
                    <a:pt x="280319" y="522283"/>
                  </a:lnTo>
                  <a:lnTo>
                    <a:pt x="284114" y="521167"/>
                  </a:lnTo>
                  <a:lnTo>
                    <a:pt x="303608" y="5070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99" name="SMARTInkShape-5109"/>
          <p:cNvSpPr/>
          <p:nvPr>
            <p:custDataLst>
              <p:tags r:id="rId3"/>
            </p:custDataLst>
          </p:nvPr>
        </p:nvSpPr>
        <p:spPr>
          <a:xfrm>
            <a:off x="8846344" y="4839891"/>
            <a:ext cx="266749" cy="26790"/>
          </a:xfrm>
          <a:custGeom>
            <a:avLst/>
            <a:gdLst/>
            <a:ahLst/>
            <a:cxnLst/>
            <a:rect l="0" t="0" r="0" b="0"/>
            <a:pathLst>
              <a:path w="266749" h="26790">
                <a:moveTo>
                  <a:pt x="0" y="0"/>
                </a:moveTo>
                <a:lnTo>
                  <a:pt x="0" y="0"/>
                </a:lnTo>
                <a:lnTo>
                  <a:pt x="18851" y="992"/>
                </a:lnTo>
                <a:lnTo>
                  <a:pt x="50271" y="2645"/>
                </a:lnTo>
                <a:lnTo>
                  <a:pt x="90069" y="4740"/>
                </a:lnTo>
                <a:lnTo>
                  <a:pt x="120569" y="6136"/>
                </a:lnTo>
                <a:lnTo>
                  <a:pt x="165042" y="7688"/>
                </a:lnTo>
                <a:lnTo>
                  <a:pt x="207651" y="8561"/>
                </a:lnTo>
                <a:lnTo>
                  <a:pt x="241587" y="9849"/>
                </a:lnTo>
                <a:lnTo>
                  <a:pt x="264035" y="16608"/>
                </a:lnTo>
                <a:lnTo>
                  <a:pt x="265320" y="18017"/>
                </a:lnTo>
                <a:lnTo>
                  <a:pt x="266748" y="22229"/>
                </a:lnTo>
                <a:lnTo>
                  <a:pt x="266136" y="23749"/>
                </a:lnTo>
                <a:lnTo>
                  <a:pt x="264736" y="24762"/>
                </a:lnTo>
                <a:lnTo>
                  <a:pt x="258961"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02" name="SMARTInkShape-Group2008"/>
          <p:cNvGrpSpPr/>
          <p:nvPr/>
        </p:nvGrpSpPr>
        <p:grpSpPr>
          <a:xfrm>
            <a:off x="8302719" y="4529511"/>
            <a:ext cx="178891" cy="523346"/>
            <a:chOff x="8302719" y="4529511"/>
            <a:chExt cx="178891" cy="523346"/>
          </a:xfrm>
        </p:grpSpPr>
        <p:sp>
          <p:nvSpPr>
            <p:cNvPr id="1200" name="SMARTInkShape-5110"/>
            <p:cNvSpPr/>
            <p:nvPr>
              <p:custDataLst>
                <p:tags r:id="rId161"/>
              </p:custDataLst>
            </p:nvPr>
          </p:nvSpPr>
          <p:spPr>
            <a:xfrm>
              <a:off x="8302719" y="4529511"/>
              <a:ext cx="116664" cy="51420"/>
            </a:xfrm>
            <a:custGeom>
              <a:avLst/>
              <a:gdLst/>
              <a:ahLst/>
              <a:cxnLst/>
              <a:rect l="0" t="0" r="0" b="0"/>
              <a:pathLst>
                <a:path w="116664" h="51420">
                  <a:moveTo>
                    <a:pt x="70351" y="15700"/>
                  </a:moveTo>
                  <a:lnTo>
                    <a:pt x="70351" y="15700"/>
                  </a:lnTo>
                  <a:lnTo>
                    <a:pt x="102028" y="33118"/>
                  </a:lnTo>
                  <a:lnTo>
                    <a:pt x="113534" y="34025"/>
                  </a:lnTo>
                  <a:lnTo>
                    <a:pt x="116007" y="32877"/>
                  </a:lnTo>
                  <a:lnTo>
                    <a:pt x="116663" y="31121"/>
                  </a:lnTo>
                  <a:lnTo>
                    <a:pt x="116109" y="28957"/>
                  </a:lnTo>
                  <a:lnTo>
                    <a:pt x="110588" y="21171"/>
                  </a:lnTo>
                  <a:lnTo>
                    <a:pt x="97928" y="12581"/>
                  </a:lnTo>
                  <a:lnTo>
                    <a:pt x="68743" y="1781"/>
                  </a:lnTo>
                  <a:lnTo>
                    <a:pt x="44078" y="0"/>
                  </a:lnTo>
                  <a:lnTo>
                    <a:pt x="0" y="6675"/>
                  </a:lnTo>
                  <a:lnTo>
                    <a:pt x="3976" y="11482"/>
                  </a:lnTo>
                  <a:lnTo>
                    <a:pt x="16179" y="19191"/>
                  </a:lnTo>
                  <a:lnTo>
                    <a:pt x="57413" y="28893"/>
                  </a:lnTo>
                  <a:lnTo>
                    <a:pt x="95582" y="33524"/>
                  </a:lnTo>
                  <a:lnTo>
                    <a:pt x="87198" y="43030"/>
                  </a:lnTo>
                  <a:lnTo>
                    <a:pt x="80154" y="47690"/>
                  </a:lnTo>
                  <a:lnTo>
                    <a:pt x="70351" y="514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1" name="SMARTInkShape-5111"/>
            <p:cNvSpPr/>
            <p:nvPr>
              <p:custDataLst>
                <p:tags r:id="rId162"/>
              </p:custDataLst>
            </p:nvPr>
          </p:nvSpPr>
          <p:spPr>
            <a:xfrm>
              <a:off x="8368443" y="4973836"/>
              <a:ext cx="113167" cy="79021"/>
            </a:xfrm>
            <a:custGeom>
              <a:avLst/>
              <a:gdLst/>
              <a:ahLst/>
              <a:cxnLst/>
              <a:rect l="0" t="0" r="0" b="0"/>
              <a:pathLst>
                <a:path w="113167" h="79021">
                  <a:moveTo>
                    <a:pt x="31416" y="0"/>
                  </a:moveTo>
                  <a:lnTo>
                    <a:pt x="31416" y="0"/>
                  </a:lnTo>
                  <a:lnTo>
                    <a:pt x="3145" y="37985"/>
                  </a:lnTo>
                  <a:lnTo>
                    <a:pt x="662" y="43183"/>
                  </a:lnTo>
                  <a:lnTo>
                    <a:pt x="0" y="47640"/>
                  </a:lnTo>
                  <a:lnTo>
                    <a:pt x="1909" y="55238"/>
                  </a:lnTo>
                  <a:lnTo>
                    <a:pt x="8563" y="65094"/>
                  </a:lnTo>
                  <a:lnTo>
                    <a:pt x="21558" y="74299"/>
                  </a:lnTo>
                  <a:lnTo>
                    <a:pt x="37976" y="78569"/>
                  </a:lnTo>
                  <a:lnTo>
                    <a:pt x="62294" y="79020"/>
                  </a:lnTo>
                  <a:lnTo>
                    <a:pt x="84221" y="73133"/>
                  </a:lnTo>
                  <a:lnTo>
                    <a:pt x="93912" y="67891"/>
                  </a:lnTo>
                  <a:lnTo>
                    <a:pt x="109684" y="45141"/>
                  </a:lnTo>
                  <a:lnTo>
                    <a:pt x="113166" y="29653"/>
                  </a:lnTo>
                  <a:lnTo>
                    <a:pt x="112706" y="22746"/>
                  </a:lnTo>
                  <a:lnTo>
                    <a:pt x="110414" y="18140"/>
                  </a:lnTo>
                  <a:lnTo>
                    <a:pt x="106902" y="15070"/>
                  </a:lnTo>
                  <a:lnTo>
                    <a:pt x="97707" y="11659"/>
                  </a:lnTo>
                  <a:lnTo>
                    <a:pt x="87007" y="10143"/>
                  </a:lnTo>
                  <a:lnTo>
                    <a:pt x="69826" y="14029"/>
                  </a:lnTo>
                  <a:lnTo>
                    <a:pt x="36545" y="34832"/>
                  </a:lnTo>
                  <a:lnTo>
                    <a:pt x="31943" y="41299"/>
                  </a:lnTo>
                  <a:lnTo>
                    <a:pt x="27352" y="43159"/>
                  </a:lnTo>
                  <a:lnTo>
                    <a:pt x="25730" y="44648"/>
                  </a:lnTo>
                  <a:lnTo>
                    <a:pt x="23928" y="48947"/>
                  </a:lnTo>
                  <a:lnTo>
                    <a:pt x="24439" y="50491"/>
                  </a:lnTo>
                  <a:lnTo>
                    <a:pt x="25773" y="51520"/>
                  </a:lnTo>
                  <a:lnTo>
                    <a:pt x="43940" y="58451"/>
                  </a:lnTo>
                  <a:lnTo>
                    <a:pt x="56130" y="54416"/>
                  </a:lnTo>
                  <a:lnTo>
                    <a:pt x="66713" y="45038"/>
                  </a:lnTo>
                  <a:lnTo>
                    <a:pt x="67099" y="36994"/>
                  </a:lnTo>
                  <a:lnTo>
                    <a:pt x="66118" y="36569"/>
                  </a:lnTo>
                  <a:lnTo>
                    <a:pt x="62383" y="36097"/>
                  </a:lnTo>
                  <a:lnTo>
                    <a:pt x="57416" y="33241"/>
                  </a:lnTo>
                  <a:lnTo>
                    <a:pt x="54703" y="31090"/>
                  </a:lnTo>
                  <a:lnTo>
                    <a:pt x="46396" y="28701"/>
                  </a:lnTo>
                  <a:lnTo>
                    <a:pt x="41403" y="28063"/>
                  </a:lnTo>
                  <a:lnTo>
                    <a:pt x="13557"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5" name="SMARTInkShape-Group2009"/>
          <p:cNvGrpSpPr/>
          <p:nvPr/>
        </p:nvGrpSpPr>
        <p:grpSpPr>
          <a:xfrm>
            <a:off x="5854898" y="4313543"/>
            <a:ext cx="2196705" cy="760583"/>
            <a:chOff x="5854898" y="4313543"/>
            <a:chExt cx="2196705" cy="760583"/>
          </a:xfrm>
        </p:grpSpPr>
        <p:sp>
          <p:nvSpPr>
            <p:cNvPr id="1203" name="SMARTInkShape-5112"/>
            <p:cNvSpPr/>
            <p:nvPr>
              <p:custDataLst>
                <p:tags r:id="rId159"/>
              </p:custDataLst>
            </p:nvPr>
          </p:nvSpPr>
          <p:spPr>
            <a:xfrm>
              <a:off x="5854898" y="4313543"/>
              <a:ext cx="1499478" cy="633505"/>
            </a:xfrm>
            <a:custGeom>
              <a:avLst/>
              <a:gdLst/>
              <a:ahLst/>
              <a:cxnLst/>
              <a:rect l="0" t="0" r="0" b="0"/>
              <a:pathLst>
                <a:path w="1499478" h="633505">
                  <a:moveTo>
                    <a:pt x="0" y="231668"/>
                  </a:moveTo>
                  <a:lnTo>
                    <a:pt x="0" y="231668"/>
                  </a:lnTo>
                  <a:lnTo>
                    <a:pt x="26459" y="231668"/>
                  </a:lnTo>
                  <a:lnTo>
                    <a:pt x="66330" y="230676"/>
                  </a:lnTo>
                  <a:lnTo>
                    <a:pt x="100587" y="226928"/>
                  </a:lnTo>
                  <a:lnTo>
                    <a:pt x="134995" y="224600"/>
                  </a:lnTo>
                  <a:lnTo>
                    <a:pt x="172115" y="222574"/>
                  </a:lnTo>
                  <a:lnTo>
                    <a:pt x="215071" y="218366"/>
                  </a:lnTo>
                  <a:lnTo>
                    <a:pt x="237639" y="216846"/>
                  </a:lnTo>
                  <a:lnTo>
                    <a:pt x="260621" y="215834"/>
                  </a:lnTo>
                  <a:lnTo>
                    <a:pt x="283880" y="215158"/>
                  </a:lnTo>
                  <a:lnTo>
                    <a:pt x="307324" y="214709"/>
                  </a:lnTo>
                  <a:lnTo>
                    <a:pt x="330891" y="214409"/>
                  </a:lnTo>
                  <a:lnTo>
                    <a:pt x="354538" y="214209"/>
                  </a:lnTo>
                  <a:lnTo>
                    <a:pt x="380227" y="214075"/>
                  </a:lnTo>
                  <a:lnTo>
                    <a:pt x="407272" y="213986"/>
                  </a:lnTo>
                  <a:lnTo>
                    <a:pt x="435227" y="213927"/>
                  </a:lnTo>
                  <a:lnTo>
                    <a:pt x="463785" y="213888"/>
                  </a:lnTo>
                  <a:lnTo>
                    <a:pt x="492744" y="213861"/>
                  </a:lnTo>
                  <a:lnTo>
                    <a:pt x="521972" y="213844"/>
                  </a:lnTo>
                  <a:lnTo>
                    <a:pt x="551380" y="214824"/>
                  </a:lnTo>
                  <a:lnTo>
                    <a:pt x="580908" y="216470"/>
                  </a:lnTo>
                  <a:lnTo>
                    <a:pt x="610514" y="218559"/>
                  </a:lnTo>
                  <a:lnTo>
                    <a:pt x="639181" y="220945"/>
                  </a:lnTo>
                  <a:lnTo>
                    <a:pt x="667223" y="223527"/>
                  </a:lnTo>
                  <a:lnTo>
                    <a:pt x="694846" y="226241"/>
                  </a:lnTo>
                  <a:lnTo>
                    <a:pt x="723184" y="229042"/>
                  </a:lnTo>
                  <a:lnTo>
                    <a:pt x="751998" y="231901"/>
                  </a:lnTo>
                  <a:lnTo>
                    <a:pt x="781129" y="234800"/>
                  </a:lnTo>
                  <a:lnTo>
                    <a:pt x="809480" y="237725"/>
                  </a:lnTo>
                  <a:lnTo>
                    <a:pt x="837309" y="240667"/>
                  </a:lnTo>
                  <a:lnTo>
                    <a:pt x="864793" y="243620"/>
                  </a:lnTo>
                  <a:lnTo>
                    <a:pt x="892044" y="247574"/>
                  </a:lnTo>
                  <a:lnTo>
                    <a:pt x="919141" y="252194"/>
                  </a:lnTo>
                  <a:lnTo>
                    <a:pt x="946136" y="257258"/>
                  </a:lnTo>
                  <a:lnTo>
                    <a:pt x="973063" y="261627"/>
                  </a:lnTo>
                  <a:lnTo>
                    <a:pt x="999943" y="265531"/>
                  </a:lnTo>
                  <a:lnTo>
                    <a:pt x="1026793" y="269126"/>
                  </a:lnTo>
                  <a:lnTo>
                    <a:pt x="1051638" y="271523"/>
                  </a:lnTo>
                  <a:lnTo>
                    <a:pt x="1075147" y="273121"/>
                  </a:lnTo>
                  <a:lnTo>
                    <a:pt x="1119789" y="275888"/>
                  </a:lnTo>
                  <a:lnTo>
                    <a:pt x="1162781" y="280426"/>
                  </a:lnTo>
                  <a:lnTo>
                    <a:pt x="1202394" y="283104"/>
                  </a:lnTo>
                  <a:lnTo>
                    <a:pt x="1238850" y="284294"/>
                  </a:lnTo>
                  <a:lnTo>
                    <a:pt x="1271589" y="284823"/>
                  </a:lnTo>
                  <a:lnTo>
                    <a:pt x="1302678" y="285058"/>
                  </a:lnTo>
                  <a:lnTo>
                    <a:pt x="1342778" y="285190"/>
                  </a:lnTo>
                  <a:lnTo>
                    <a:pt x="1382995" y="285235"/>
                  </a:lnTo>
                  <a:lnTo>
                    <a:pt x="1419636" y="285246"/>
                  </a:lnTo>
                  <a:lnTo>
                    <a:pt x="1411663" y="278117"/>
                  </a:lnTo>
                  <a:lnTo>
                    <a:pt x="1372223" y="248675"/>
                  </a:lnTo>
                  <a:lnTo>
                    <a:pt x="1329143" y="219649"/>
                  </a:lnTo>
                  <a:lnTo>
                    <a:pt x="1295499" y="201869"/>
                  </a:lnTo>
                  <a:lnTo>
                    <a:pt x="1254551" y="184033"/>
                  </a:lnTo>
                  <a:lnTo>
                    <a:pt x="1210007" y="165188"/>
                  </a:lnTo>
                  <a:lnTo>
                    <a:pt x="1176750" y="149536"/>
                  </a:lnTo>
                  <a:lnTo>
                    <a:pt x="1144771" y="135303"/>
                  </a:lnTo>
                  <a:lnTo>
                    <a:pt x="1112037" y="121370"/>
                  </a:lnTo>
                  <a:lnTo>
                    <a:pt x="1074338" y="105256"/>
                  </a:lnTo>
                  <a:lnTo>
                    <a:pt x="1037078" y="90818"/>
                  </a:lnTo>
                  <a:lnTo>
                    <a:pt x="1001666" y="77787"/>
                  </a:lnTo>
                  <a:lnTo>
                    <a:pt x="969391" y="65381"/>
                  </a:lnTo>
                  <a:lnTo>
                    <a:pt x="935863" y="53252"/>
                  </a:lnTo>
                  <a:lnTo>
                    <a:pt x="903104" y="41247"/>
                  </a:lnTo>
                  <a:lnTo>
                    <a:pt x="862348" y="25316"/>
                  </a:lnTo>
                  <a:lnTo>
                    <a:pt x="818313" y="16282"/>
                  </a:lnTo>
                  <a:lnTo>
                    <a:pt x="799080" y="8108"/>
                  </a:lnTo>
                  <a:lnTo>
                    <a:pt x="790717" y="3323"/>
                  </a:lnTo>
                  <a:lnTo>
                    <a:pt x="778901" y="0"/>
                  </a:lnTo>
                  <a:lnTo>
                    <a:pt x="779220" y="825"/>
                  </a:lnTo>
                  <a:lnTo>
                    <a:pt x="782221" y="4386"/>
                  </a:lnTo>
                  <a:lnTo>
                    <a:pt x="817127" y="17607"/>
                  </a:lnTo>
                  <a:lnTo>
                    <a:pt x="852307" y="26360"/>
                  </a:lnTo>
                  <a:lnTo>
                    <a:pt x="896796" y="37883"/>
                  </a:lnTo>
                  <a:lnTo>
                    <a:pt x="931382" y="47315"/>
                  </a:lnTo>
                  <a:lnTo>
                    <a:pt x="969902" y="54814"/>
                  </a:lnTo>
                  <a:lnTo>
                    <a:pt x="1010175" y="64100"/>
                  </a:lnTo>
                  <a:lnTo>
                    <a:pt x="1052217" y="74842"/>
                  </a:lnTo>
                  <a:lnTo>
                    <a:pt x="1074541" y="80485"/>
                  </a:lnTo>
                  <a:lnTo>
                    <a:pt x="1097360" y="86230"/>
                  </a:lnTo>
                  <a:lnTo>
                    <a:pt x="1120511" y="92045"/>
                  </a:lnTo>
                  <a:lnTo>
                    <a:pt x="1143883" y="97907"/>
                  </a:lnTo>
                  <a:lnTo>
                    <a:pt x="1167401" y="103798"/>
                  </a:lnTo>
                  <a:lnTo>
                    <a:pt x="1191018" y="109711"/>
                  </a:lnTo>
                  <a:lnTo>
                    <a:pt x="1214700" y="115637"/>
                  </a:lnTo>
                  <a:lnTo>
                    <a:pt x="1238425" y="121572"/>
                  </a:lnTo>
                  <a:lnTo>
                    <a:pt x="1261187" y="126520"/>
                  </a:lnTo>
                  <a:lnTo>
                    <a:pt x="1304999" y="134665"/>
                  </a:lnTo>
                  <a:lnTo>
                    <a:pt x="1344976" y="144238"/>
                  </a:lnTo>
                  <a:lnTo>
                    <a:pt x="1382588" y="155107"/>
                  </a:lnTo>
                  <a:lnTo>
                    <a:pt x="1419148" y="166553"/>
                  </a:lnTo>
                  <a:lnTo>
                    <a:pt x="1463719" y="179412"/>
                  </a:lnTo>
                  <a:lnTo>
                    <a:pt x="1484310" y="196867"/>
                  </a:lnTo>
                  <a:lnTo>
                    <a:pt x="1497100" y="219177"/>
                  </a:lnTo>
                  <a:lnTo>
                    <a:pt x="1499477" y="239015"/>
                  </a:lnTo>
                  <a:lnTo>
                    <a:pt x="1496738" y="247480"/>
                  </a:lnTo>
                  <a:lnTo>
                    <a:pt x="1462839" y="286348"/>
                  </a:lnTo>
                  <a:lnTo>
                    <a:pt x="1427436" y="316038"/>
                  </a:lnTo>
                  <a:lnTo>
                    <a:pt x="1385900" y="358062"/>
                  </a:lnTo>
                  <a:lnTo>
                    <a:pt x="1357846" y="392811"/>
                  </a:lnTo>
                  <a:lnTo>
                    <a:pt x="1333327" y="428242"/>
                  </a:lnTo>
                  <a:lnTo>
                    <a:pt x="1316141" y="463875"/>
                  </a:lnTo>
                  <a:lnTo>
                    <a:pt x="1304765" y="499569"/>
                  </a:lnTo>
                  <a:lnTo>
                    <a:pt x="1292032" y="542445"/>
                  </a:lnTo>
                  <a:lnTo>
                    <a:pt x="1287092" y="579578"/>
                  </a:lnTo>
                  <a:lnTo>
                    <a:pt x="1286036" y="619788"/>
                  </a:lnTo>
                  <a:lnTo>
                    <a:pt x="1285875" y="6335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SMARTInkShape-5113"/>
            <p:cNvSpPr/>
            <p:nvPr>
              <p:custDataLst>
                <p:tags r:id="rId160"/>
              </p:custDataLst>
            </p:nvPr>
          </p:nvSpPr>
          <p:spPr>
            <a:xfrm>
              <a:off x="7523462" y="4549123"/>
              <a:ext cx="528141" cy="525003"/>
            </a:xfrm>
            <a:custGeom>
              <a:avLst/>
              <a:gdLst/>
              <a:ahLst/>
              <a:cxnLst/>
              <a:rect l="0" t="0" r="0" b="0"/>
              <a:pathLst>
                <a:path w="528141" h="525003">
                  <a:moveTo>
                    <a:pt x="429913" y="138963"/>
                  </a:moveTo>
                  <a:lnTo>
                    <a:pt x="429913" y="138963"/>
                  </a:lnTo>
                  <a:lnTo>
                    <a:pt x="439394" y="101039"/>
                  </a:lnTo>
                  <a:lnTo>
                    <a:pt x="440550" y="58494"/>
                  </a:lnTo>
                  <a:lnTo>
                    <a:pt x="431664" y="38376"/>
                  </a:lnTo>
                  <a:lnTo>
                    <a:pt x="416801" y="22820"/>
                  </a:lnTo>
                  <a:lnTo>
                    <a:pt x="396965" y="9292"/>
                  </a:lnTo>
                  <a:lnTo>
                    <a:pt x="366984" y="1956"/>
                  </a:lnTo>
                  <a:lnTo>
                    <a:pt x="349264" y="0"/>
                  </a:lnTo>
                  <a:lnTo>
                    <a:pt x="317608" y="7626"/>
                  </a:lnTo>
                  <a:lnTo>
                    <a:pt x="276660" y="21639"/>
                  </a:lnTo>
                  <a:lnTo>
                    <a:pt x="229517" y="39911"/>
                  </a:lnTo>
                  <a:lnTo>
                    <a:pt x="191145" y="57053"/>
                  </a:lnTo>
                  <a:lnTo>
                    <a:pt x="158616" y="73443"/>
                  </a:lnTo>
                  <a:lnTo>
                    <a:pt x="129986" y="89330"/>
                  </a:lnTo>
                  <a:lnTo>
                    <a:pt x="105939" y="105874"/>
                  </a:lnTo>
                  <a:lnTo>
                    <a:pt x="65989" y="140132"/>
                  </a:lnTo>
                  <a:lnTo>
                    <a:pt x="36990" y="177847"/>
                  </a:lnTo>
                  <a:lnTo>
                    <a:pt x="16163" y="216768"/>
                  </a:lnTo>
                  <a:lnTo>
                    <a:pt x="3599" y="253910"/>
                  </a:lnTo>
                  <a:lnTo>
                    <a:pt x="0" y="290262"/>
                  </a:lnTo>
                  <a:lnTo>
                    <a:pt x="3693" y="325269"/>
                  </a:lnTo>
                  <a:lnTo>
                    <a:pt x="15255" y="357365"/>
                  </a:lnTo>
                  <a:lnTo>
                    <a:pt x="38253" y="388166"/>
                  </a:lnTo>
                  <a:lnTo>
                    <a:pt x="68319" y="417399"/>
                  </a:lnTo>
                  <a:lnTo>
                    <a:pt x="101525" y="443621"/>
                  </a:lnTo>
                  <a:lnTo>
                    <a:pt x="141418" y="468505"/>
                  </a:lnTo>
                  <a:lnTo>
                    <a:pt x="185607" y="490809"/>
                  </a:lnTo>
                  <a:lnTo>
                    <a:pt x="208503" y="499535"/>
                  </a:lnTo>
                  <a:lnTo>
                    <a:pt x="231705" y="507337"/>
                  </a:lnTo>
                  <a:lnTo>
                    <a:pt x="276005" y="518650"/>
                  </a:lnTo>
                  <a:lnTo>
                    <a:pt x="318846" y="525002"/>
                  </a:lnTo>
                  <a:lnTo>
                    <a:pt x="361037" y="524517"/>
                  </a:lnTo>
                  <a:lnTo>
                    <a:pt x="397648" y="518349"/>
                  </a:lnTo>
                  <a:lnTo>
                    <a:pt x="430456" y="507009"/>
                  </a:lnTo>
                  <a:lnTo>
                    <a:pt x="461573" y="488738"/>
                  </a:lnTo>
                  <a:lnTo>
                    <a:pt x="502242" y="460882"/>
                  </a:lnTo>
                  <a:lnTo>
                    <a:pt x="528140" y="4425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1" name="SMARTInkShape-Group2010"/>
          <p:cNvGrpSpPr/>
          <p:nvPr/>
        </p:nvGrpSpPr>
        <p:grpSpPr>
          <a:xfrm>
            <a:off x="8855273" y="3451625"/>
            <a:ext cx="1986287" cy="602454"/>
            <a:chOff x="8855273" y="3451625"/>
            <a:chExt cx="1986287" cy="602454"/>
          </a:xfrm>
        </p:grpSpPr>
        <p:sp>
          <p:nvSpPr>
            <p:cNvPr id="1206" name="SMARTInkShape-5114"/>
            <p:cNvSpPr/>
            <p:nvPr>
              <p:custDataLst>
                <p:tags r:id="rId154"/>
              </p:custDataLst>
            </p:nvPr>
          </p:nvSpPr>
          <p:spPr>
            <a:xfrm>
              <a:off x="9016008" y="3571875"/>
              <a:ext cx="133946" cy="482204"/>
            </a:xfrm>
            <a:custGeom>
              <a:avLst/>
              <a:gdLst/>
              <a:ahLst/>
              <a:cxnLst/>
              <a:rect l="0" t="0" r="0" b="0"/>
              <a:pathLst>
                <a:path w="133946" h="482204">
                  <a:moveTo>
                    <a:pt x="0" y="0"/>
                  </a:moveTo>
                  <a:lnTo>
                    <a:pt x="0" y="0"/>
                  </a:lnTo>
                  <a:lnTo>
                    <a:pt x="14221" y="42664"/>
                  </a:lnTo>
                  <a:lnTo>
                    <a:pt x="23849" y="76839"/>
                  </a:lnTo>
                  <a:lnTo>
                    <a:pt x="32427" y="108565"/>
                  </a:lnTo>
                  <a:lnTo>
                    <a:pt x="42855" y="139202"/>
                  </a:lnTo>
                  <a:lnTo>
                    <a:pt x="51458" y="169354"/>
                  </a:lnTo>
                  <a:lnTo>
                    <a:pt x="58588" y="200284"/>
                  </a:lnTo>
                  <a:lnTo>
                    <a:pt x="65066" y="233875"/>
                  </a:lnTo>
                  <a:lnTo>
                    <a:pt x="71251" y="268647"/>
                  </a:lnTo>
                  <a:lnTo>
                    <a:pt x="77308" y="302954"/>
                  </a:lnTo>
                  <a:lnTo>
                    <a:pt x="83307" y="334737"/>
                  </a:lnTo>
                  <a:lnTo>
                    <a:pt x="97003" y="375781"/>
                  </a:lnTo>
                  <a:lnTo>
                    <a:pt x="112280" y="418076"/>
                  </a:lnTo>
                  <a:lnTo>
                    <a:pt x="127883" y="459390"/>
                  </a:lnTo>
                  <a:lnTo>
                    <a:pt x="133945" y="4822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7" name="SMARTInkShape-5115"/>
            <p:cNvSpPr/>
            <p:nvPr>
              <p:custDataLst>
                <p:tags r:id="rId155"/>
              </p:custDataLst>
            </p:nvPr>
          </p:nvSpPr>
          <p:spPr>
            <a:xfrm>
              <a:off x="9417844" y="3520621"/>
              <a:ext cx="544712" cy="522009"/>
            </a:xfrm>
            <a:custGeom>
              <a:avLst/>
              <a:gdLst/>
              <a:ahLst/>
              <a:cxnLst/>
              <a:rect l="0" t="0" r="0" b="0"/>
              <a:pathLst>
                <a:path w="544712" h="522009">
                  <a:moveTo>
                    <a:pt x="0" y="78043"/>
                  </a:moveTo>
                  <a:lnTo>
                    <a:pt x="0" y="78043"/>
                  </a:lnTo>
                  <a:lnTo>
                    <a:pt x="37923" y="59081"/>
                  </a:lnTo>
                  <a:lnTo>
                    <a:pt x="80469" y="37808"/>
                  </a:lnTo>
                  <a:lnTo>
                    <a:pt x="122951" y="18938"/>
                  </a:lnTo>
                  <a:lnTo>
                    <a:pt x="166957" y="5519"/>
                  </a:lnTo>
                  <a:lnTo>
                    <a:pt x="211416" y="0"/>
                  </a:lnTo>
                  <a:lnTo>
                    <a:pt x="256008" y="3105"/>
                  </a:lnTo>
                  <a:lnTo>
                    <a:pt x="295900" y="10309"/>
                  </a:lnTo>
                  <a:lnTo>
                    <a:pt x="315396" y="21150"/>
                  </a:lnTo>
                  <a:lnTo>
                    <a:pt x="353304" y="64150"/>
                  </a:lnTo>
                  <a:lnTo>
                    <a:pt x="357086" y="68984"/>
                  </a:lnTo>
                  <a:lnTo>
                    <a:pt x="343230" y="90855"/>
                  </a:lnTo>
                  <a:lnTo>
                    <a:pt x="320100" y="127264"/>
                  </a:lnTo>
                  <a:lnTo>
                    <a:pt x="290791" y="173365"/>
                  </a:lnTo>
                  <a:lnTo>
                    <a:pt x="267283" y="208068"/>
                  </a:lnTo>
                  <a:lnTo>
                    <a:pt x="247642" y="235171"/>
                  </a:lnTo>
                  <a:lnTo>
                    <a:pt x="215235" y="275870"/>
                  </a:lnTo>
                  <a:lnTo>
                    <a:pt x="174677" y="320103"/>
                  </a:lnTo>
                  <a:lnTo>
                    <a:pt x="139510" y="353494"/>
                  </a:lnTo>
                  <a:lnTo>
                    <a:pt x="111489" y="394537"/>
                  </a:lnTo>
                  <a:lnTo>
                    <a:pt x="104121" y="410200"/>
                  </a:lnTo>
                  <a:lnTo>
                    <a:pt x="100846" y="427082"/>
                  </a:lnTo>
                  <a:lnTo>
                    <a:pt x="102036" y="441862"/>
                  </a:lnTo>
                  <a:lnTo>
                    <a:pt x="106865" y="455045"/>
                  </a:lnTo>
                  <a:lnTo>
                    <a:pt x="115626" y="467519"/>
                  </a:lnTo>
                  <a:lnTo>
                    <a:pt x="151677" y="491695"/>
                  </a:lnTo>
                  <a:lnTo>
                    <a:pt x="187375" y="508626"/>
                  </a:lnTo>
                  <a:lnTo>
                    <a:pt x="218215" y="516798"/>
                  </a:lnTo>
                  <a:lnTo>
                    <a:pt x="251765" y="521092"/>
                  </a:lnTo>
                  <a:lnTo>
                    <a:pt x="286520" y="522008"/>
                  </a:lnTo>
                  <a:lnTo>
                    <a:pt x="321811" y="519108"/>
                  </a:lnTo>
                  <a:lnTo>
                    <a:pt x="357339" y="514513"/>
                  </a:lnTo>
                  <a:lnTo>
                    <a:pt x="390988" y="508170"/>
                  </a:lnTo>
                  <a:lnTo>
                    <a:pt x="432245" y="493443"/>
                  </a:lnTo>
                  <a:lnTo>
                    <a:pt x="469606" y="475520"/>
                  </a:lnTo>
                  <a:lnTo>
                    <a:pt x="512494" y="443299"/>
                  </a:lnTo>
                  <a:lnTo>
                    <a:pt x="531527" y="417116"/>
                  </a:lnTo>
                  <a:lnTo>
                    <a:pt x="544711" y="3905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8" name="SMARTInkShape-5116"/>
            <p:cNvSpPr/>
            <p:nvPr>
              <p:custDataLst>
                <p:tags r:id="rId156"/>
              </p:custDataLst>
            </p:nvPr>
          </p:nvSpPr>
          <p:spPr>
            <a:xfrm>
              <a:off x="8855273" y="3804047"/>
              <a:ext cx="383978" cy="26790"/>
            </a:xfrm>
            <a:custGeom>
              <a:avLst/>
              <a:gdLst/>
              <a:ahLst/>
              <a:cxnLst/>
              <a:rect l="0" t="0" r="0" b="0"/>
              <a:pathLst>
                <a:path w="383978" h="26790">
                  <a:moveTo>
                    <a:pt x="0" y="26789"/>
                  </a:moveTo>
                  <a:lnTo>
                    <a:pt x="0" y="26789"/>
                  </a:lnTo>
                  <a:lnTo>
                    <a:pt x="37924" y="26789"/>
                  </a:lnTo>
                  <a:lnTo>
                    <a:pt x="72418" y="26789"/>
                  </a:lnTo>
                  <a:lnTo>
                    <a:pt x="108585" y="26789"/>
                  </a:lnTo>
                  <a:lnTo>
                    <a:pt x="147809" y="26789"/>
                  </a:lnTo>
                  <a:lnTo>
                    <a:pt x="185748" y="24143"/>
                  </a:lnTo>
                  <a:lnTo>
                    <a:pt x="222454" y="20652"/>
                  </a:lnTo>
                  <a:lnTo>
                    <a:pt x="258611" y="19100"/>
                  </a:lnTo>
                  <a:lnTo>
                    <a:pt x="294524" y="15765"/>
                  </a:lnTo>
                  <a:lnTo>
                    <a:pt x="328345" y="10975"/>
                  </a:lnTo>
                  <a:lnTo>
                    <a:pt x="371812" y="2462"/>
                  </a:lnTo>
                  <a:lnTo>
                    <a:pt x="38397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9" name="SMARTInkShape-5117"/>
            <p:cNvSpPr/>
            <p:nvPr>
              <p:custDataLst>
                <p:tags r:id="rId157"/>
              </p:custDataLst>
            </p:nvPr>
          </p:nvSpPr>
          <p:spPr>
            <a:xfrm>
              <a:off x="9944695" y="3547568"/>
              <a:ext cx="298740" cy="376875"/>
            </a:xfrm>
            <a:custGeom>
              <a:avLst/>
              <a:gdLst/>
              <a:ahLst/>
              <a:cxnLst/>
              <a:rect l="0" t="0" r="0" b="0"/>
              <a:pathLst>
                <a:path w="298740" h="376875">
                  <a:moveTo>
                    <a:pt x="0" y="15377"/>
                  </a:moveTo>
                  <a:lnTo>
                    <a:pt x="0" y="15377"/>
                  </a:lnTo>
                  <a:lnTo>
                    <a:pt x="33183" y="5896"/>
                  </a:lnTo>
                  <a:lnTo>
                    <a:pt x="59826" y="3104"/>
                  </a:lnTo>
                  <a:lnTo>
                    <a:pt x="94453" y="1242"/>
                  </a:lnTo>
                  <a:lnTo>
                    <a:pt x="134408" y="0"/>
                  </a:lnTo>
                  <a:lnTo>
                    <a:pt x="165011" y="165"/>
                  </a:lnTo>
                  <a:lnTo>
                    <a:pt x="209599" y="2994"/>
                  </a:lnTo>
                  <a:lnTo>
                    <a:pt x="242644" y="7558"/>
                  </a:lnTo>
                  <a:lnTo>
                    <a:pt x="268577" y="13887"/>
                  </a:lnTo>
                  <a:lnTo>
                    <a:pt x="286716" y="23314"/>
                  </a:lnTo>
                  <a:lnTo>
                    <a:pt x="292348" y="29598"/>
                  </a:lnTo>
                  <a:lnTo>
                    <a:pt x="298604" y="44518"/>
                  </a:lnTo>
                  <a:lnTo>
                    <a:pt x="298739" y="61071"/>
                  </a:lnTo>
                  <a:lnTo>
                    <a:pt x="290590" y="89770"/>
                  </a:lnTo>
                  <a:lnTo>
                    <a:pt x="272963" y="123409"/>
                  </a:lnTo>
                  <a:lnTo>
                    <a:pt x="246243" y="158512"/>
                  </a:lnTo>
                  <a:lnTo>
                    <a:pt x="215836" y="194048"/>
                  </a:lnTo>
                  <a:lnTo>
                    <a:pt x="193266" y="229712"/>
                  </a:lnTo>
                  <a:lnTo>
                    <a:pt x="180295" y="273353"/>
                  </a:lnTo>
                  <a:lnTo>
                    <a:pt x="176373" y="305650"/>
                  </a:lnTo>
                  <a:lnTo>
                    <a:pt x="187381" y="345199"/>
                  </a:lnTo>
                  <a:lnTo>
                    <a:pt x="190404" y="354321"/>
                  </a:lnTo>
                  <a:lnTo>
                    <a:pt x="201702" y="369748"/>
                  </a:lnTo>
                  <a:lnTo>
                    <a:pt x="208882" y="376640"/>
                  </a:lnTo>
                  <a:lnTo>
                    <a:pt x="209369" y="3768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SMARTInkShape-5118"/>
            <p:cNvSpPr/>
            <p:nvPr>
              <p:custDataLst>
                <p:tags r:id="rId158"/>
              </p:custDataLst>
            </p:nvPr>
          </p:nvSpPr>
          <p:spPr>
            <a:xfrm>
              <a:off x="10382250" y="3451625"/>
              <a:ext cx="459310" cy="486368"/>
            </a:xfrm>
            <a:custGeom>
              <a:avLst/>
              <a:gdLst/>
              <a:ahLst/>
              <a:cxnLst/>
              <a:rect l="0" t="0" r="0" b="0"/>
              <a:pathLst>
                <a:path w="459310" h="486368">
                  <a:moveTo>
                    <a:pt x="0" y="39883"/>
                  </a:moveTo>
                  <a:lnTo>
                    <a:pt x="0" y="39883"/>
                  </a:lnTo>
                  <a:lnTo>
                    <a:pt x="23702" y="20921"/>
                  </a:lnTo>
                  <a:lnTo>
                    <a:pt x="48568" y="11612"/>
                  </a:lnTo>
                  <a:lnTo>
                    <a:pt x="93104" y="3725"/>
                  </a:lnTo>
                  <a:lnTo>
                    <a:pt x="127699" y="0"/>
                  </a:lnTo>
                  <a:lnTo>
                    <a:pt x="166227" y="1652"/>
                  </a:lnTo>
                  <a:lnTo>
                    <a:pt x="203855" y="5693"/>
                  </a:lnTo>
                  <a:lnTo>
                    <a:pt x="240424" y="11789"/>
                  </a:lnTo>
                  <a:lnTo>
                    <a:pt x="276520" y="21113"/>
                  </a:lnTo>
                  <a:lnTo>
                    <a:pt x="320828" y="42259"/>
                  </a:lnTo>
                  <a:lnTo>
                    <a:pt x="356105" y="68942"/>
                  </a:lnTo>
                  <a:lnTo>
                    <a:pt x="365967" y="81240"/>
                  </a:lnTo>
                  <a:lnTo>
                    <a:pt x="371011" y="93321"/>
                  </a:lnTo>
                  <a:lnTo>
                    <a:pt x="372356" y="99321"/>
                  </a:lnTo>
                  <a:lnTo>
                    <a:pt x="371269" y="105305"/>
                  </a:lnTo>
                  <a:lnTo>
                    <a:pt x="364770" y="117246"/>
                  </a:lnTo>
                  <a:lnTo>
                    <a:pt x="352620" y="126522"/>
                  </a:lnTo>
                  <a:lnTo>
                    <a:pt x="315826" y="140561"/>
                  </a:lnTo>
                  <a:lnTo>
                    <a:pt x="277245" y="149860"/>
                  </a:lnTo>
                  <a:lnTo>
                    <a:pt x="234020" y="154762"/>
                  </a:lnTo>
                  <a:lnTo>
                    <a:pt x="189444" y="155937"/>
                  </a:lnTo>
                  <a:lnTo>
                    <a:pt x="188377" y="155955"/>
                  </a:lnTo>
                  <a:lnTo>
                    <a:pt x="221938" y="173137"/>
                  </a:lnTo>
                  <a:lnTo>
                    <a:pt x="263865" y="189388"/>
                  </a:lnTo>
                  <a:lnTo>
                    <a:pt x="299505" y="203564"/>
                  </a:lnTo>
                  <a:lnTo>
                    <a:pt x="318732" y="211511"/>
                  </a:lnTo>
                  <a:lnTo>
                    <a:pt x="344449" y="227724"/>
                  </a:lnTo>
                  <a:lnTo>
                    <a:pt x="374492" y="249446"/>
                  </a:lnTo>
                  <a:lnTo>
                    <a:pt x="407419" y="274842"/>
                  </a:lnTo>
                  <a:lnTo>
                    <a:pt x="444004" y="308351"/>
                  </a:lnTo>
                  <a:lnTo>
                    <a:pt x="453761" y="320065"/>
                  </a:lnTo>
                  <a:lnTo>
                    <a:pt x="458281" y="330850"/>
                  </a:lnTo>
                  <a:lnTo>
                    <a:pt x="459309" y="341017"/>
                  </a:lnTo>
                  <a:lnTo>
                    <a:pt x="458011" y="350772"/>
                  </a:lnTo>
                  <a:lnTo>
                    <a:pt x="453177" y="358267"/>
                  </a:lnTo>
                  <a:lnTo>
                    <a:pt x="437221" y="369241"/>
                  </a:lnTo>
                  <a:lnTo>
                    <a:pt x="401186" y="385738"/>
                  </a:lnTo>
                  <a:lnTo>
                    <a:pt x="370789" y="394679"/>
                  </a:lnTo>
                  <a:lnTo>
                    <a:pt x="337437" y="401961"/>
                  </a:lnTo>
                  <a:lnTo>
                    <a:pt x="302769" y="408504"/>
                  </a:lnTo>
                  <a:lnTo>
                    <a:pt x="259263" y="413026"/>
                  </a:lnTo>
                  <a:lnTo>
                    <a:pt x="217129" y="426827"/>
                  </a:lnTo>
                  <a:lnTo>
                    <a:pt x="195193" y="433007"/>
                  </a:lnTo>
                  <a:lnTo>
                    <a:pt x="182333" y="441485"/>
                  </a:lnTo>
                  <a:lnTo>
                    <a:pt x="168678" y="457414"/>
                  </a:lnTo>
                  <a:lnTo>
                    <a:pt x="151805" y="486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12" name="SMARTInkShape-5119"/>
          <p:cNvSpPr/>
          <p:nvPr>
            <p:custDataLst>
              <p:tags r:id="rId4"/>
            </p:custDataLst>
          </p:nvPr>
        </p:nvSpPr>
        <p:spPr>
          <a:xfrm>
            <a:off x="8382000" y="4098916"/>
            <a:ext cx="97522" cy="97503"/>
          </a:xfrm>
          <a:custGeom>
            <a:avLst/>
            <a:gdLst/>
            <a:ahLst/>
            <a:cxnLst/>
            <a:rect l="0" t="0" r="0" b="0"/>
            <a:pathLst>
              <a:path w="97522" h="97503">
                <a:moveTo>
                  <a:pt x="80367" y="53389"/>
                </a:moveTo>
                <a:lnTo>
                  <a:pt x="80367" y="53389"/>
                </a:lnTo>
                <a:lnTo>
                  <a:pt x="42444" y="48648"/>
                </a:lnTo>
                <a:lnTo>
                  <a:pt x="14119" y="45700"/>
                </a:lnTo>
                <a:lnTo>
                  <a:pt x="9413" y="46279"/>
                </a:lnTo>
                <a:lnTo>
                  <a:pt x="6275" y="47656"/>
                </a:lnTo>
                <a:lnTo>
                  <a:pt x="4183" y="49567"/>
                </a:lnTo>
                <a:lnTo>
                  <a:pt x="3781" y="50841"/>
                </a:lnTo>
                <a:lnTo>
                  <a:pt x="4504" y="51690"/>
                </a:lnTo>
                <a:lnTo>
                  <a:pt x="7955" y="52634"/>
                </a:lnTo>
                <a:lnTo>
                  <a:pt x="12796" y="53053"/>
                </a:lnTo>
                <a:lnTo>
                  <a:pt x="18255" y="55885"/>
                </a:lnTo>
                <a:lnTo>
                  <a:pt x="21099" y="58029"/>
                </a:lnTo>
                <a:lnTo>
                  <a:pt x="24981" y="58467"/>
                </a:lnTo>
                <a:lnTo>
                  <a:pt x="63055" y="51981"/>
                </a:lnTo>
                <a:lnTo>
                  <a:pt x="90190" y="33347"/>
                </a:lnTo>
                <a:lnTo>
                  <a:pt x="94654" y="24307"/>
                </a:lnTo>
                <a:lnTo>
                  <a:pt x="97521" y="7074"/>
                </a:lnTo>
                <a:lnTo>
                  <a:pt x="96764" y="4653"/>
                </a:lnTo>
                <a:lnTo>
                  <a:pt x="95267" y="3039"/>
                </a:lnTo>
                <a:lnTo>
                  <a:pt x="90959" y="1245"/>
                </a:lnTo>
                <a:lnTo>
                  <a:pt x="72477" y="0"/>
                </a:lnTo>
                <a:lnTo>
                  <a:pt x="55980" y="4607"/>
                </a:lnTo>
                <a:lnTo>
                  <a:pt x="25526" y="28495"/>
                </a:lnTo>
                <a:lnTo>
                  <a:pt x="21267" y="37694"/>
                </a:lnTo>
                <a:lnTo>
                  <a:pt x="18532" y="59769"/>
                </a:lnTo>
                <a:lnTo>
                  <a:pt x="20293" y="64588"/>
                </a:lnTo>
                <a:lnTo>
                  <a:pt x="38036" y="82669"/>
                </a:lnTo>
                <a:lnTo>
                  <a:pt x="61600" y="97502"/>
                </a:lnTo>
                <a:lnTo>
                  <a:pt x="66979" y="88397"/>
                </a:lnTo>
                <a:lnTo>
                  <a:pt x="70117" y="77872"/>
                </a:lnTo>
                <a:lnTo>
                  <a:pt x="66305" y="63730"/>
                </a:lnTo>
                <a:lnTo>
                  <a:pt x="58905" y="55339"/>
                </a:lnTo>
                <a:lnTo>
                  <a:pt x="49000" y="49294"/>
                </a:lnTo>
                <a:lnTo>
                  <a:pt x="4707" y="36959"/>
                </a:lnTo>
                <a:lnTo>
                  <a:pt x="0" y="355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3" name="SMARTInkShape-5120"/>
          <p:cNvSpPr/>
          <p:nvPr>
            <p:custDataLst>
              <p:tags r:id="rId5"/>
            </p:custDataLst>
          </p:nvPr>
        </p:nvSpPr>
        <p:spPr>
          <a:xfrm>
            <a:off x="8286716" y="3437930"/>
            <a:ext cx="128442" cy="78951"/>
          </a:xfrm>
          <a:custGeom>
            <a:avLst/>
            <a:gdLst/>
            <a:ahLst/>
            <a:cxnLst/>
            <a:rect l="0" t="0" r="0" b="0"/>
            <a:pathLst>
              <a:path w="128442" h="78951">
                <a:moveTo>
                  <a:pt x="68495" y="0"/>
                </a:moveTo>
                <a:lnTo>
                  <a:pt x="68495" y="0"/>
                </a:lnTo>
                <a:lnTo>
                  <a:pt x="30572" y="33183"/>
                </a:lnTo>
                <a:lnTo>
                  <a:pt x="3677" y="57707"/>
                </a:lnTo>
                <a:lnTo>
                  <a:pt x="0" y="64674"/>
                </a:lnTo>
                <a:lnTo>
                  <a:pt x="12" y="66928"/>
                </a:lnTo>
                <a:lnTo>
                  <a:pt x="1011" y="68431"/>
                </a:lnTo>
                <a:lnTo>
                  <a:pt x="14486" y="75584"/>
                </a:lnTo>
                <a:lnTo>
                  <a:pt x="35294" y="78950"/>
                </a:lnTo>
                <a:lnTo>
                  <a:pt x="79282" y="72958"/>
                </a:lnTo>
                <a:lnTo>
                  <a:pt x="92472" y="67813"/>
                </a:lnTo>
                <a:lnTo>
                  <a:pt x="101641" y="59574"/>
                </a:lnTo>
                <a:lnTo>
                  <a:pt x="115611" y="42856"/>
                </a:lnTo>
                <a:lnTo>
                  <a:pt x="116773" y="39485"/>
                </a:lnTo>
                <a:lnTo>
                  <a:pt x="116555" y="36245"/>
                </a:lnTo>
                <a:lnTo>
                  <a:pt x="115418" y="33093"/>
                </a:lnTo>
                <a:lnTo>
                  <a:pt x="113667" y="30992"/>
                </a:lnTo>
                <a:lnTo>
                  <a:pt x="109077" y="28657"/>
                </a:lnTo>
                <a:lnTo>
                  <a:pt x="67354" y="26953"/>
                </a:lnTo>
                <a:lnTo>
                  <a:pt x="46108" y="31578"/>
                </a:lnTo>
                <a:lnTo>
                  <a:pt x="17750" y="44887"/>
                </a:lnTo>
                <a:lnTo>
                  <a:pt x="11215" y="50707"/>
                </a:lnTo>
                <a:lnTo>
                  <a:pt x="8311" y="56602"/>
                </a:lnTo>
                <a:lnTo>
                  <a:pt x="6048" y="70916"/>
                </a:lnTo>
                <a:lnTo>
                  <a:pt x="43928" y="71283"/>
                </a:lnTo>
                <a:lnTo>
                  <a:pt x="81721" y="71391"/>
                </a:lnTo>
                <a:lnTo>
                  <a:pt x="107030" y="66683"/>
                </a:lnTo>
                <a:lnTo>
                  <a:pt x="128441" y="55185"/>
                </a:lnTo>
                <a:lnTo>
                  <a:pt x="128303" y="54649"/>
                </a:lnTo>
                <a:lnTo>
                  <a:pt x="125503" y="54054"/>
                </a:lnTo>
                <a:lnTo>
                  <a:pt x="118349" y="53719"/>
                </a:lnTo>
                <a:lnTo>
                  <a:pt x="80266" y="63310"/>
                </a:lnTo>
                <a:lnTo>
                  <a:pt x="59565"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17" name="SMARTInkShape-Group2013"/>
          <p:cNvGrpSpPr/>
          <p:nvPr/>
        </p:nvGrpSpPr>
        <p:grpSpPr>
          <a:xfrm>
            <a:off x="5828109" y="3268266"/>
            <a:ext cx="2181397" cy="1182054"/>
            <a:chOff x="5828109" y="3268266"/>
            <a:chExt cx="2181397" cy="1182054"/>
          </a:xfrm>
        </p:grpSpPr>
        <p:sp>
          <p:nvSpPr>
            <p:cNvPr id="1214" name="SMARTInkShape-5121"/>
            <p:cNvSpPr/>
            <p:nvPr>
              <p:custDataLst>
                <p:tags r:id="rId151"/>
              </p:custDataLst>
            </p:nvPr>
          </p:nvSpPr>
          <p:spPr>
            <a:xfrm>
              <a:off x="5828109" y="3500446"/>
              <a:ext cx="1394229" cy="419688"/>
            </a:xfrm>
            <a:custGeom>
              <a:avLst/>
              <a:gdLst/>
              <a:ahLst/>
              <a:cxnLst/>
              <a:rect l="0" t="0" r="0" b="0"/>
              <a:pathLst>
                <a:path w="1394229" h="419688">
                  <a:moveTo>
                    <a:pt x="0" y="196445"/>
                  </a:moveTo>
                  <a:lnTo>
                    <a:pt x="0" y="196445"/>
                  </a:lnTo>
                  <a:lnTo>
                    <a:pt x="29105" y="191153"/>
                  </a:lnTo>
                  <a:lnTo>
                    <a:pt x="73459" y="184171"/>
                  </a:lnTo>
                  <a:lnTo>
                    <a:pt x="113016" y="181068"/>
                  </a:lnTo>
                  <a:lnTo>
                    <a:pt x="150441" y="179689"/>
                  </a:lnTo>
                  <a:lnTo>
                    <a:pt x="188902" y="179076"/>
                  </a:lnTo>
                  <a:lnTo>
                    <a:pt x="232454" y="178803"/>
                  </a:lnTo>
                  <a:lnTo>
                    <a:pt x="275623" y="176036"/>
                  </a:lnTo>
                  <a:lnTo>
                    <a:pt x="319945" y="172491"/>
                  </a:lnTo>
                  <a:lnTo>
                    <a:pt x="344265" y="171546"/>
                  </a:lnTo>
                  <a:lnTo>
                    <a:pt x="369409" y="170916"/>
                  </a:lnTo>
                  <a:lnTo>
                    <a:pt x="394108" y="170496"/>
                  </a:lnTo>
                  <a:lnTo>
                    <a:pt x="418513" y="170216"/>
                  </a:lnTo>
                  <a:lnTo>
                    <a:pt x="442719" y="170029"/>
                  </a:lnTo>
                  <a:lnTo>
                    <a:pt x="467787" y="169905"/>
                  </a:lnTo>
                  <a:lnTo>
                    <a:pt x="493428" y="169821"/>
                  </a:lnTo>
                  <a:lnTo>
                    <a:pt x="519452" y="169766"/>
                  </a:lnTo>
                  <a:lnTo>
                    <a:pt x="543747" y="168737"/>
                  </a:lnTo>
                  <a:lnTo>
                    <a:pt x="566888" y="167059"/>
                  </a:lnTo>
                  <a:lnTo>
                    <a:pt x="589262" y="164948"/>
                  </a:lnTo>
                  <a:lnTo>
                    <a:pt x="613107" y="164533"/>
                  </a:lnTo>
                  <a:lnTo>
                    <a:pt x="637934" y="165248"/>
                  </a:lnTo>
                  <a:lnTo>
                    <a:pt x="663414" y="166717"/>
                  </a:lnTo>
                  <a:lnTo>
                    <a:pt x="688338" y="166705"/>
                  </a:lnTo>
                  <a:lnTo>
                    <a:pt x="712893" y="165704"/>
                  </a:lnTo>
                  <a:lnTo>
                    <a:pt x="737199" y="164045"/>
                  </a:lnTo>
                  <a:lnTo>
                    <a:pt x="761342" y="162938"/>
                  </a:lnTo>
                  <a:lnTo>
                    <a:pt x="785373" y="162201"/>
                  </a:lnTo>
                  <a:lnTo>
                    <a:pt x="809332" y="161709"/>
                  </a:lnTo>
                  <a:lnTo>
                    <a:pt x="833243" y="161381"/>
                  </a:lnTo>
                  <a:lnTo>
                    <a:pt x="857120" y="161163"/>
                  </a:lnTo>
                  <a:lnTo>
                    <a:pt x="880976" y="161017"/>
                  </a:lnTo>
                  <a:lnTo>
                    <a:pt x="923358" y="160855"/>
                  </a:lnTo>
                  <a:lnTo>
                    <a:pt x="962038" y="161775"/>
                  </a:lnTo>
                  <a:lnTo>
                    <a:pt x="999073" y="165492"/>
                  </a:lnTo>
                  <a:lnTo>
                    <a:pt x="1032730" y="167805"/>
                  </a:lnTo>
                  <a:lnTo>
                    <a:pt x="1064226" y="168833"/>
                  </a:lnTo>
                  <a:lnTo>
                    <a:pt x="1108856" y="169412"/>
                  </a:lnTo>
                  <a:lnTo>
                    <a:pt x="1146664" y="169583"/>
                  </a:lnTo>
                  <a:lnTo>
                    <a:pt x="1186609" y="169641"/>
                  </a:lnTo>
                  <a:lnTo>
                    <a:pt x="1228776" y="169654"/>
                  </a:lnTo>
                  <a:lnTo>
                    <a:pt x="1246228" y="169656"/>
                  </a:lnTo>
                  <a:lnTo>
                    <a:pt x="1244111" y="169656"/>
                  </a:lnTo>
                  <a:lnTo>
                    <a:pt x="1202510" y="151564"/>
                  </a:lnTo>
                  <a:lnTo>
                    <a:pt x="1160465" y="135891"/>
                  </a:lnTo>
                  <a:lnTo>
                    <a:pt x="1119771" y="117933"/>
                  </a:lnTo>
                  <a:lnTo>
                    <a:pt x="1081547" y="105052"/>
                  </a:lnTo>
                  <a:lnTo>
                    <a:pt x="1039794" y="91313"/>
                  </a:lnTo>
                  <a:lnTo>
                    <a:pt x="1007834" y="83243"/>
                  </a:lnTo>
                  <a:lnTo>
                    <a:pt x="977093" y="73042"/>
                  </a:lnTo>
                  <a:lnTo>
                    <a:pt x="944248" y="61893"/>
                  </a:lnTo>
                  <a:lnTo>
                    <a:pt x="909807" y="51315"/>
                  </a:lnTo>
                  <a:lnTo>
                    <a:pt x="874656" y="43307"/>
                  </a:lnTo>
                  <a:lnTo>
                    <a:pt x="841835" y="33795"/>
                  </a:lnTo>
                  <a:lnTo>
                    <a:pt x="810712" y="24937"/>
                  </a:lnTo>
                  <a:lnTo>
                    <a:pt x="766291" y="18959"/>
                  </a:lnTo>
                  <a:lnTo>
                    <a:pt x="728545" y="11344"/>
                  </a:lnTo>
                  <a:lnTo>
                    <a:pt x="684445" y="1119"/>
                  </a:lnTo>
                  <a:lnTo>
                    <a:pt x="671861" y="140"/>
                  </a:lnTo>
                  <a:lnTo>
                    <a:pt x="707463" y="0"/>
                  </a:lnTo>
                  <a:lnTo>
                    <a:pt x="747495" y="986"/>
                  </a:lnTo>
                  <a:lnTo>
                    <a:pt x="779696" y="4733"/>
                  </a:lnTo>
                  <a:lnTo>
                    <a:pt x="819144" y="7060"/>
                  </a:lnTo>
                  <a:lnTo>
                    <a:pt x="862142" y="9086"/>
                  </a:lnTo>
                  <a:lnTo>
                    <a:pt x="904404" y="13294"/>
                  </a:lnTo>
                  <a:lnTo>
                    <a:pt x="927382" y="15805"/>
                  </a:lnTo>
                  <a:lnTo>
                    <a:pt x="951629" y="18471"/>
                  </a:lnTo>
                  <a:lnTo>
                    <a:pt x="976724" y="21241"/>
                  </a:lnTo>
                  <a:lnTo>
                    <a:pt x="1002384" y="25072"/>
                  </a:lnTo>
                  <a:lnTo>
                    <a:pt x="1028420" y="29610"/>
                  </a:lnTo>
                  <a:lnTo>
                    <a:pt x="1054707" y="34620"/>
                  </a:lnTo>
                  <a:lnTo>
                    <a:pt x="1080169" y="39944"/>
                  </a:lnTo>
                  <a:lnTo>
                    <a:pt x="1105083" y="45478"/>
                  </a:lnTo>
                  <a:lnTo>
                    <a:pt x="1129628" y="51152"/>
                  </a:lnTo>
                  <a:lnTo>
                    <a:pt x="1153929" y="55926"/>
                  </a:lnTo>
                  <a:lnTo>
                    <a:pt x="1178067" y="60102"/>
                  </a:lnTo>
                  <a:lnTo>
                    <a:pt x="1202098" y="63878"/>
                  </a:lnTo>
                  <a:lnTo>
                    <a:pt x="1244672" y="76011"/>
                  </a:lnTo>
                  <a:lnTo>
                    <a:pt x="1282445" y="90332"/>
                  </a:lnTo>
                  <a:lnTo>
                    <a:pt x="1315770" y="103312"/>
                  </a:lnTo>
                  <a:lnTo>
                    <a:pt x="1352942" y="126517"/>
                  </a:lnTo>
                  <a:lnTo>
                    <a:pt x="1384047" y="153895"/>
                  </a:lnTo>
                  <a:lnTo>
                    <a:pt x="1393338" y="166289"/>
                  </a:lnTo>
                  <a:lnTo>
                    <a:pt x="1394228" y="172372"/>
                  </a:lnTo>
                  <a:lnTo>
                    <a:pt x="1392837" y="178412"/>
                  </a:lnTo>
                  <a:lnTo>
                    <a:pt x="1381398" y="196393"/>
                  </a:lnTo>
                  <a:lnTo>
                    <a:pt x="1345859" y="233332"/>
                  </a:lnTo>
                  <a:lnTo>
                    <a:pt x="1305294" y="265467"/>
                  </a:lnTo>
                  <a:lnTo>
                    <a:pt x="1263584" y="300698"/>
                  </a:lnTo>
                  <a:lnTo>
                    <a:pt x="1222098" y="340799"/>
                  </a:lnTo>
                  <a:lnTo>
                    <a:pt x="1184689" y="384163"/>
                  </a:lnTo>
                  <a:lnTo>
                    <a:pt x="1151930" y="419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5" name="SMARTInkShape-5122"/>
            <p:cNvSpPr/>
            <p:nvPr>
              <p:custDataLst>
                <p:tags r:id="rId152"/>
              </p:custDataLst>
            </p:nvPr>
          </p:nvSpPr>
          <p:spPr>
            <a:xfrm>
              <a:off x="7426523" y="3268266"/>
              <a:ext cx="80369" cy="959283"/>
            </a:xfrm>
            <a:custGeom>
              <a:avLst/>
              <a:gdLst/>
              <a:ahLst/>
              <a:cxnLst/>
              <a:rect l="0" t="0" r="0" b="0"/>
              <a:pathLst>
                <a:path w="80369" h="959283">
                  <a:moveTo>
                    <a:pt x="0" y="0"/>
                  </a:moveTo>
                  <a:lnTo>
                    <a:pt x="0" y="0"/>
                  </a:lnTo>
                  <a:lnTo>
                    <a:pt x="5292" y="26458"/>
                  </a:lnTo>
                  <a:lnTo>
                    <a:pt x="13266" y="68313"/>
                  </a:lnTo>
                  <a:lnTo>
                    <a:pt x="20118" y="110067"/>
                  </a:lnTo>
                  <a:lnTo>
                    <a:pt x="23824" y="154421"/>
                  </a:lnTo>
                  <a:lnTo>
                    <a:pt x="24812" y="177362"/>
                  </a:lnTo>
                  <a:lnTo>
                    <a:pt x="26464" y="201584"/>
                  </a:lnTo>
                  <a:lnTo>
                    <a:pt x="28557" y="226663"/>
                  </a:lnTo>
                  <a:lnTo>
                    <a:pt x="30944" y="252312"/>
                  </a:lnTo>
                  <a:lnTo>
                    <a:pt x="34521" y="279333"/>
                  </a:lnTo>
                  <a:lnTo>
                    <a:pt x="38889" y="307268"/>
                  </a:lnTo>
                  <a:lnTo>
                    <a:pt x="43785" y="335814"/>
                  </a:lnTo>
                  <a:lnTo>
                    <a:pt x="47050" y="364767"/>
                  </a:lnTo>
                  <a:lnTo>
                    <a:pt x="49226" y="393990"/>
                  </a:lnTo>
                  <a:lnTo>
                    <a:pt x="50677" y="423394"/>
                  </a:lnTo>
                  <a:lnTo>
                    <a:pt x="52636" y="453911"/>
                  </a:lnTo>
                  <a:lnTo>
                    <a:pt x="54934" y="485170"/>
                  </a:lnTo>
                  <a:lnTo>
                    <a:pt x="57459" y="516923"/>
                  </a:lnTo>
                  <a:lnTo>
                    <a:pt x="60135" y="549006"/>
                  </a:lnTo>
                  <a:lnTo>
                    <a:pt x="62910" y="581308"/>
                  </a:lnTo>
                  <a:lnTo>
                    <a:pt x="65753" y="613758"/>
                  </a:lnTo>
                  <a:lnTo>
                    <a:pt x="67647" y="646304"/>
                  </a:lnTo>
                  <a:lnTo>
                    <a:pt x="68911" y="678916"/>
                  </a:lnTo>
                  <a:lnTo>
                    <a:pt x="69753" y="711572"/>
                  </a:lnTo>
                  <a:lnTo>
                    <a:pt x="70315" y="741279"/>
                  </a:lnTo>
                  <a:lnTo>
                    <a:pt x="70689" y="769022"/>
                  </a:lnTo>
                  <a:lnTo>
                    <a:pt x="70939" y="795455"/>
                  </a:lnTo>
                  <a:lnTo>
                    <a:pt x="71105" y="820022"/>
                  </a:lnTo>
                  <a:lnTo>
                    <a:pt x="71216" y="843345"/>
                  </a:lnTo>
                  <a:lnTo>
                    <a:pt x="71339" y="884804"/>
                  </a:lnTo>
                  <a:lnTo>
                    <a:pt x="72401" y="928473"/>
                  </a:lnTo>
                  <a:lnTo>
                    <a:pt x="79123" y="959282"/>
                  </a:lnTo>
                  <a:lnTo>
                    <a:pt x="79537" y="959005"/>
                  </a:lnTo>
                  <a:lnTo>
                    <a:pt x="80368" y="9197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6" name="SMARTInkShape-5123"/>
            <p:cNvSpPr/>
            <p:nvPr>
              <p:custDataLst>
                <p:tags r:id="rId153"/>
              </p:custDataLst>
            </p:nvPr>
          </p:nvSpPr>
          <p:spPr>
            <a:xfrm>
              <a:off x="7481198" y="3437930"/>
              <a:ext cx="528308" cy="1012390"/>
            </a:xfrm>
            <a:custGeom>
              <a:avLst/>
              <a:gdLst/>
              <a:ahLst/>
              <a:cxnLst/>
              <a:rect l="0" t="0" r="0" b="0"/>
              <a:pathLst>
                <a:path w="528308" h="1012390">
                  <a:moveTo>
                    <a:pt x="320372" y="0"/>
                  </a:moveTo>
                  <a:lnTo>
                    <a:pt x="320372" y="0"/>
                  </a:lnTo>
                  <a:lnTo>
                    <a:pt x="299977" y="40789"/>
                  </a:lnTo>
                  <a:lnTo>
                    <a:pt x="279823" y="78121"/>
                  </a:lnTo>
                  <a:lnTo>
                    <a:pt x="249598" y="120161"/>
                  </a:lnTo>
                  <a:lnTo>
                    <a:pt x="227071" y="149316"/>
                  </a:lnTo>
                  <a:lnTo>
                    <a:pt x="203829" y="181456"/>
                  </a:lnTo>
                  <a:lnTo>
                    <a:pt x="179279" y="214592"/>
                  </a:lnTo>
                  <a:lnTo>
                    <a:pt x="151831" y="245856"/>
                  </a:lnTo>
                  <a:lnTo>
                    <a:pt x="113228" y="286607"/>
                  </a:lnTo>
                  <a:lnTo>
                    <a:pt x="81395" y="323817"/>
                  </a:lnTo>
                  <a:lnTo>
                    <a:pt x="44964" y="364817"/>
                  </a:lnTo>
                  <a:lnTo>
                    <a:pt x="17630" y="396287"/>
                  </a:lnTo>
                  <a:lnTo>
                    <a:pt x="0" y="409918"/>
                  </a:lnTo>
                  <a:lnTo>
                    <a:pt x="626" y="410201"/>
                  </a:lnTo>
                  <a:lnTo>
                    <a:pt x="16169" y="410691"/>
                  </a:lnTo>
                  <a:lnTo>
                    <a:pt x="43156" y="405755"/>
                  </a:lnTo>
                  <a:lnTo>
                    <a:pt x="84960" y="397503"/>
                  </a:lnTo>
                  <a:lnTo>
                    <a:pt x="136642" y="387041"/>
                  </a:lnTo>
                  <a:lnTo>
                    <a:pt x="179034" y="383043"/>
                  </a:lnTo>
                  <a:lnTo>
                    <a:pt x="215232" y="383354"/>
                  </a:lnTo>
                  <a:lnTo>
                    <a:pt x="247302" y="386538"/>
                  </a:lnTo>
                  <a:lnTo>
                    <a:pt x="275628" y="393621"/>
                  </a:lnTo>
                  <a:lnTo>
                    <a:pt x="301456" y="403305"/>
                  </a:lnTo>
                  <a:lnTo>
                    <a:pt x="325622" y="414721"/>
                  </a:lnTo>
                  <a:lnTo>
                    <a:pt x="348676" y="428286"/>
                  </a:lnTo>
                  <a:lnTo>
                    <a:pt x="392814" y="459231"/>
                  </a:lnTo>
                  <a:lnTo>
                    <a:pt x="432936" y="492829"/>
                  </a:lnTo>
                  <a:lnTo>
                    <a:pt x="466642" y="529590"/>
                  </a:lnTo>
                  <a:lnTo>
                    <a:pt x="488238" y="572386"/>
                  </a:lnTo>
                  <a:lnTo>
                    <a:pt x="504451" y="615219"/>
                  </a:lnTo>
                  <a:lnTo>
                    <a:pt x="517279" y="658399"/>
                  </a:lnTo>
                  <a:lnTo>
                    <a:pt x="522089" y="681026"/>
                  </a:lnTo>
                  <a:lnTo>
                    <a:pt x="526288" y="704049"/>
                  </a:lnTo>
                  <a:lnTo>
                    <a:pt x="528095" y="727334"/>
                  </a:lnTo>
                  <a:lnTo>
                    <a:pt x="528307" y="750796"/>
                  </a:lnTo>
                  <a:lnTo>
                    <a:pt x="527456" y="774374"/>
                  </a:lnTo>
                  <a:lnTo>
                    <a:pt x="524905" y="798031"/>
                  </a:lnTo>
                  <a:lnTo>
                    <a:pt x="521219" y="821739"/>
                  </a:lnTo>
                  <a:lnTo>
                    <a:pt x="516778" y="845482"/>
                  </a:lnTo>
                  <a:lnTo>
                    <a:pt x="509197" y="887739"/>
                  </a:lnTo>
                  <a:lnTo>
                    <a:pt x="501529" y="924379"/>
                  </a:lnTo>
                  <a:lnTo>
                    <a:pt x="487047" y="965334"/>
                  </a:lnTo>
                  <a:lnTo>
                    <a:pt x="469591" y="999892"/>
                  </a:lnTo>
                  <a:lnTo>
                    <a:pt x="460386" y="1011080"/>
                  </a:lnTo>
                  <a:lnTo>
                    <a:pt x="458363" y="1012389"/>
                  </a:lnTo>
                  <a:lnTo>
                    <a:pt x="457014" y="1012270"/>
                  </a:lnTo>
                  <a:lnTo>
                    <a:pt x="456116" y="1011198"/>
                  </a:lnTo>
                  <a:lnTo>
                    <a:pt x="454850" y="1000209"/>
                  </a:lnTo>
                  <a:lnTo>
                    <a:pt x="459846" y="989909"/>
                  </a:lnTo>
                  <a:lnTo>
                    <a:pt x="467689" y="976733"/>
                  </a:lnTo>
                  <a:lnTo>
                    <a:pt x="483454" y="935936"/>
                  </a:lnTo>
                  <a:lnTo>
                    <a:pt x="498966" y="9018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3" name="SMARTInkShape-Group2014"/>
          <p:cNvGrpSpPr/>
          <p:nvPr/>
        </p:nvGrpSpPr>
        <p:grpSpPr>
          <a:xfrm>
            <a:off x="3788244" y="6134695"/>
            <a:ext cx="1245124" cy="597563"/>
            <a:chOff x="3788244" y="6134695"/>
            <a:chExt cx="1245124" cy="597563"/>
          </a:xfrm>
        </p:grpSpPr>
        <p:sp>
          <p:nvSpPr>
            <p:cNvPr id="1218" name="SMARTInkShape-5124"/>
            <p:cNvSpPr/>
            <p:nvPr>
              <p:custDataLst>
                <p:tags r:id="rId146"/>
              </p:custDataLst>
            </p:nvPr>
          </p:nvSpPr>
          <p:spPr>
            <a:xfrm>
              <a:off x="3788244" y="6215094"/>
              <a:ext cx="127482" cy="223202"/>
            </a:xfrm>
            <a:custGeom>
              <a:avLst/>
              <a:gdLst/>
              <a:ahLst/>
              <a:cxnLst/>
              <a:rect l="0" t="0" r="0" b="0"/>
              <a:pathLst>
                <a:path w="127482" h="223202">
                  <a:moveTo>
                    <a:pt x="111053" y="8898"/>
                  </a:moveTo>
                  <a:lnTo>
                    <a:pt x="111053" y="8898"/>
                  </a:lnTo>
                  <a:lnTo>
                    <a:pt x="73240" y="2761"/>
                  </a:lnTo>
                  <a:lnTo>
                    <a:pt x="32598" y="0"/>
                  </a:lnTo>
                  <a:lnTo>
                    <a:pt x="26512" y="4718"/>
                  </a:lnTo>
                  <a:lnTo>
                    <a:pt x="23870" y="12332"/>
                  </a:lnTo>
                  <a:lnTo>
                    <a:pt x="22173" y="33389"/>
                  </a:lnTo>
                  <a:lnTo>
                    <a:pt x="26620" y="50771"/>
                  </a:lnTo>
                  <a:lnTo>
                    <a:pt x="38004" y="74422"/>
                  </a:lnTo>
                  <a:lnTo>
                    <a:pt x="68520" y="116058"/>
                  </a:lnTo>
                  <a:lnTo>
                    <a:pt x="100512" y="157726"/>
                  </a:lnTo>
                  <a:lnTo>
                    <a:pt x="115108" y="174410"/>
                  </a:lnTo>
                  <a:lnTo>
                    <a:pt x="119530" y="183175"/>
                  </a:lnTo>
                  <a:lnTo>
                    <a:pt x="125692" y="187205"/>
                  </a:lnTo>
                  <a:lnTo>
                    <a:pt x="127481" y="191665"/>
                  </a:lnTo>
                  <a:lnTo>
                    <a:pt x="126966" y="193251"/>
                  </a:lnTo>
                  <a:lnTo>
                    <a:pt x="125630" y="194307"/>
                  </a:lnTo>
                  <a:lnTo>
                    <a:pt x="121098" y="196004"/>
                  </a:lnTo>
                  <a:lnTo>
                    <a:pt x="120479" y="198882"/>
                  </a:lnTo>
                  <a:lnTo>
                    <a:pt x="120313" y="201038"/>
                  </a:lnTo>
                  <a:lnTo>
                    <a:pt x="119211" y="202476"/>
                  </a:lnTo>
                  <a:lnTo>
                    <a:pt x="115340" y="204073"/>
                  </a:lnTo>
                  <a:lnTo>
                    <a:pt x="107583" y="204973"/>
                  </a:lnTo>
                  <a:lnTo>
                    <a:pt x="105763" y="206092"/>
                  </a:lnTo>
                  <a:lnTo>
                    <a:pt x="104550" y="207829"/>
                  </a:lnTo>
                  <a:lnTo>
                    <a:pt x="103741" y="209980"/>
                  </a:lnTo>
                  <a:lnTo>
                    <a:pt x="102210" y="211413"/>
                  </a:lnTo>
                  <a:lnTo>
                    <a:pt x="94577" y="213903"/>
                  </a:lnTo>
                  <a:lnTo>
                    <a:pt x="80886" y="214248"/>
                  </a:lnTo>
                  <a:lnTo>
                    <a:pt x="75156" y="216912"/>
                  </a:lnTo>
                  <a:lnTo>
                    <a:pt x="68133" y="221967"/>
                  </a:lnTo>
                  <a:lnTo>
                    <a:pt x="59617" y="222965"/>
                  </a:lnTo>
                  <a:lnTo>
                    <a:pt x="31866" y="223201"/>
                  </a:lnTo>
                  <a:lnTo>
                    <a:pt x="23604" y="220561"/>
                  </a:lnTo>
                  <a:lnTo>
                    <a:pt x="10215" y="210780"/>
                  </a:lnTo>
                  <a:lnTo>
                    <a:pt x="1028" y="197479"/>
                  </a:lnTo>
                  <a:lnTo>
                    <a:pt x="0" y="193158"/>
                  </a:lnTo>
                  <a:lnTo>
                    <a:pt x="307" y="189285"/>
                  </a:lnTo>
                  <a:lnTo>
                    <a:pt x="2301" y="180351"/>
                  </a:lnTo>
                  <a:lnTo>
                    <a:pt x="3897" y="1517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9" name="SMARTInkShape-5125"/>
            <p:cNvSpPr/>
            <p:nvPr>
              <p:custDataLst>
                <p:tags r:id="rId147"/>
              </p:custDataLst>
            </p:nvPr>
          </p:nvSpPr>
          <p:spPr>
            <a:xfrm>
              <a:off x="4060144" y="6134695"/>
              <a:ext cx="53466" cy="375048"/>
            </a:xfrm>
            <a:custGeom>
              <a:avLst/>
              <a:gdLst/>
              <a:ahLst/>
              <a:cxnLst/>
              <a:rect l="0" t="0" r="0" b="0"/>
              <a:pathLst>
                <a:path w="53466" h="375048">
                  <a:moveTo>
                    <a:pt x="53465" y="0"/>
                  </a:moveTo>
                  <a:lnTo>
                    <a:pt x="53465" y="0"/>
                  </a:lnTo>
                  <a:lnTo>
                    <a:pt x="39244" y="37924"/>
                  </a:lnTo>
                  <a:lnTo>
                    <a:pt x="34908" y="61835"/>
                  </a:lnTo>
                  <a:lnTo>
                    <a:pt x="32753" y="89098"/>
                  </a:lnTo>
                  <a:lnTo>
                    <a:pt x="23136" y="124976"/>
                  </a:lnTo>
                  <a:lnTo>
                    <a:pt x="19343" y="161274"/>
                  </a:lnTo>
                  <a:lnTo>
                    <a:pt x="11925" y="204718"/>
                  </a:lnTo>
                  <a:lnTo>
                    <a:pt x="9738" y="238810"/>
                  </a:lnTo>
                  <a:lnTo>
                    <a:pt x="6353" y="283240"/>
                  </a:lnTo>
                  <a:lnTo>
                    <a:pt x="1164" y="320973"/>
                  </a:lnTo>
                  <a:lnTo>
                    <a:pt x="0" y="365523"/>
                  </a:lnTo>
                  <a:lnTo>
                    <a:pt x="954" y="368697"/>
                  </a:lnTo>
                  <a:lnTo>
                    <a:pt x="2583" y="370814"/>
                  </a:lnTo>
                  <a:lnTo>
                    <a:pt x="8817" y="375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SMARTInkShape-5126"/>
            <p:cNvSpPr/>
            <p:nvPr>
              <p:custDataLst>
                <p:tags r:id="rId148"/>
              </p:custDataLst>
            </p:nvPr>
          </p:nvSpPr>
          <p:spPr>
            <a:xfrm>
              <a:off x="3952875" y="6277725"/>
              <a:ext cx="454843" cy="347072"/>
            </a:xfrm>
            <a:custGeom>
              <a:avLst/>
              <a:gdLst/>
              <a:ahLst/>
              <a:cxnLst/>
              <a:rect l="0" t="0" r="0" b="0"/>
              <a:pathLst>
                <a:path w="454843" h="347072">
                  <a:moveTo>
                    <a:pt x="0" y="71283"/>
                  </a:moveTo>
                  <a:lnTo>
                    <a:pt x="0" y="71283"/>
                  </a:lnTo>
                  <a:lnTo>
                    <a:pt x="33661" y="89693"/>
                  </a:lnTo>
                  <a:lnTo>
                    <a:pt x="71031" y="99063"/>
                  </a:lnTo>
                  <a:lnTo>
                    <a:pt x="111816" y="110174"/>
                  </a:lnTo>
                  <a:lnTo>
                    <a:pt x="150568" y="116018"/>
                  </a:lnTo>
                  <a:lnTo>
                    <a:pt x="193919" y="119939"/>
                  </a:lnTo>
                  <a:lnTo>
                    <a:pt x="234067" y="117560"/>
                  </a:lnTo>
                  <a:lnTo>
                    <a:pt x="265913" y="113607"/>
                  </a:lnTo>
                  <a:lnTo>
                    <a:pt x="282518" y="106312"/>
                  </a:lnTo>
                  <a:lnTo>
                    <a:pt x="293968" y="98554"/>
                  </a:lnTo>
                  <a:lnTo>
                    <a:pt x="294469" y="79253"/>
                  </a:lnTo>
                  <a:lnTo>
                    <a:pt x="292555" y="72628"/>
                  </a:lnTo>
                  <a:lnTo>
                    <a:pt x="274544" y="51408"/>
                  </a:lnTo>
                  <a:lnTo>
                    <a:pt x="265556" y="47567"/>
                  </a:lnTo>
                  <a:lnTo>
                    <a:pt x="243617" y="45101"/>
                  </a:lnTo>
                  <a:lnTo>
                    <a:pt x="214619" y="53320"/>
                  </a:lnTo>
                  <a:lnTo>
                    <a:pt x="219144" y="53392"/>
                  </a:lnTo>
                  <a:lnTo>
                    <a:pt x="224066" y="56055"/>
                  </a:lnTo>
                  <a:lnTo>
                    <a:pt x="229562" y="59554"/>
                  </a:lnTo>
                  <a:lnTo>
                    <a:pt x="270192" y="74673"/>
                  </a:lnTo>
                  <a:lnTo>
                    <a:pt x="313982" y="79726"/>
                  </a:lnTo>
                  <a:lnTo>
                    <a:pt x="354732" y="80149"/>
                  </a:lnTo>
                  <a:lnTo>
                    <a:pt x="392766" y="79212"/>
                  </a:lnTo>
                  <a:lnTo>
                    <a:pt x="434726" y="69188"/>
                  </a:lnTo>
                  <a:lnTo>
                    <a:pt x="448902" y="58963"/>
                  </a:lnTo>
                  <a:lnTo>
                    <a:pt x="452520" y="53239"/>
                  </a:lnTo>
                  <a:lnTo>
                    <a:pt x="454842" y="41481"/>
                  </a:lnTo>
                  <a:lnTo>
                    <a:pt x="452514" y="35549"/>
                  </a:lnTo>
                  <a:lnTo>
                    <a:pt x="449164" y="29604"/>
                  </a:lnTo>
                  <a:lnTo>
                    <a:pt x="446286" y="20679"/>
                  </a:lnTo>
                  <a:lnTo>
                    <a:pt x="442097" y="14727"/>
                  </a:lnTo>
                  <a:lnTo>
                    <a:pt x="429420" y="5798"/>
                  </a:lnTo>
                  <a:lnTo>
                    <a:pt x="417836" y="1609"/>
                  </a:lnTo>
                  <a:lnTo>
                    <a:pt x="378840" y="0"/>
                  </a:lnTo>
                  <a:lnTo>
                    <a:pt x="360406" y="4632"/>
                  </a:lnTo>
                  <a:lnTo>
                    <a:pt x="319726" y="25580"/>
                  </a:lnTo>
                  <a:lnTo>
                    <a:pt x="286398" y="48842"/>
                  </a:lnTo>
                  <a:lnTo>
                    <a:pt x="247373" y="92317"/>
                  </a:lnTo>
                  <a:lnTo>
                    <a:pt x="225951" y="125488"/>
                  </a:lnTo>
                  <a:lnTo>
                    <a:pt x="208716" y="169592"/>
                  </a:lnTo>
                  <a:lnTo>
                    <a:pt x="199170" y="205244"/>
                  </a:lnTo>
                  <a:lnTo>
                    <a:pt x="198653" y="223095"/>
                  </a:lnTo>
                  <a:lnTo>
                    <a:pt x="206405" y="256162"/>
                  </a:lnTo>
                  <a:lnTo>
                    <a:pt x="222231" y="286836"/>
                  </a:lnTo>
                  <a:lnTo>
                    <a:pt x="245459" y="314430"/>
                  </a:lnTo>
                  <a:lnTo>
                    <a:pt x="270174" y="331952"/>
                  </a:lnTo>
                  <a:lnTo>
                    <a:pt x="301199" y="342877"/>
                  </a:lnTo>
                  <a:lnTo>
                    <a:pt x="338852" y="347071"/>
                  </a:lnTo>
                  <a:lnTo>
                    <a:pt x="365976" y="345151"/>
                  </a:lnTo>
                  <a:lnTo>
                    <a:pt x="406548" y="335614"/>
                  </a:lnTo>
                  <a:lnTo>
                    <a:pt x="428625" y="3302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1" name="SMARTInkShape-5127"/>
            <p:cNvSpPr/>
            <p:nvPr>
              <p:custDataLst>
                <p:tags r:id="rId149"/>
              </p:custDataLst>
            </p:nvPr>
          </p:nvSpPr>
          <p:spPr>
            <a:xfrm>
              <a:off x="4497596" y="6315254"/>
              <a:ext cx="249754" cy="417004"/>
            </a:xfrm>
            <a:custGeom>
              <a:avLst/>
              <a:gdLst/>
              <a:ahLst/>
              <a:cxnLst/>
              <a:rect l="0" t="0" r="0" b="0"/>
              <a:pathLst>
                <a:path w="249754" h="417004">
                  <a:moveTo>
                    <a:pt x="35709" y="140910"/>
                  </a:moveTo>
                  <a:lnTo>
                    <a:pt x="35709" y="140910"/>
                  </a:lnTo>
                  <a:lnTo>
                    <a:pt x="46990" y="96960"/>
                  </a:lnTo>
                  <a:lnTo>
                    <a:pt x="44652" y="60751"/>
                  </a:lnTo>
                  <a:lnTo>
                    <a:pt x="44638" y="98963"/>
                  </a:lnTo>
                  <a:lnTo>
                    <a:pt x="44638" y="141266"/>
                  </a:lnTo>
                  <a:lnTo>
                    <a:pt x="44638" y="181439"/>
                  </a:lnTo>
                  <a:lnTo>
                    <a:pt x="44638" y="215868"/>
                  </a:lnTo>
                  <a:lnTo>
                    <a:pt x="39898" y="251204"/>
                  </a:lnTo>
                  <a:lnTo>
                    <a:pt x="36536" y="292563"/>
                  </a:lnTo>
                  <a:lnTo>
                    <a:pt x="35872" y="335275"/>
                  </a:lnTo>
                  <a:lnTo>
                    <a:pt x="31000" y="372670"/>
                  </a:lnTo>
                  <a:lnTo>
                    <a:pt x="26034" y="412213"/>
                  </a:lnTo>
                  <a:lnTo>
                    <a:pt x="24298" y="414052"/>
                  </a:lnTo>
                  <a:lnTo>
                    <a:pt x="19123" y="417003"/>
                  </a:lnTo>
                  <a:lnTo>
                    <a:pt x="13486" y="408035"/>
                  </a:lnTo>
                  <a:lnTo>
                    <a:pt x="10272" y="392809"/>
                  </a:lnTo>
                  <a:lnTo>
                    <a:pt x="6452" y="354292"/>
                  </a:lnTo>
                  <a:lnTo>
                    <a:pt x="1266" y="319320"/>
                  </a:lnTo>
                  <a:lnTo>
                    <a:pt x="242" y="277612"/>
                  </a:lnTo>
                  <a:lnTo>
                    <a:pt x="40" y="237036"/>
                  </a:lnTo>
                  <a:lnTo>
                    <a:pt x="0" y="195837"/>
                  </a:lnTo>
                  <a:lnTo>
                    <a:pt x="984" y="152899"/>
                  </a:lnTo>
                  <a:lnTo>
                    <a:pt x="9704" y="114725"/>
                  </a:lnTo>
                  <a:lnTo>
                    <a:pt x="20981" y="78522"/>
                  </a:lnTo>
                  <a:lnTo>
                    <a:pt x="33755" y="43699"/>
                  </a:lnTo>
                  <a:lnTo>
                    <a:pt x="55307" y="15207"/>
                  </a:lnTo>
                  <a:lnTo>
                    <a:pt x="79329" y="4666"/>
                  </a:lnTo>
                  <a:lnTo>
                    <a:pt x="102101" y="0"/>
                  </a:lnTo>
                  <a:lnTo>
                    <a:pt x="115157" y="1554"/>
                  </a:lnTo>
                  <a:lnTo>
                    <a:pt x="157693" y="19077"/>
                  </a:lnTo>
                  <a:lnTo>
                    <a:pt x="201150" y="49177"/>
                  </a:lnTo>
                  <a:lnTo>
                    <a:pt x="222284" y="78473"/>
                  </a:lnTo>
                  <a:lnTo>
                    <a:pt x="245430" y="114127"/>
                  </a:lnTo>
                  <a:lnTo>
                    <a:pt x="249753" y="143365"/>
                  </a:lnTo>
                  <a:lnTo>
                    <a:pt x="248850" y="145523"/>
                  </a:lnTo>
                  <a:lnTo>
                    <a:pt x="247256" y="146962"/>
                  </a:lnTo>
                  <a:lnTo>
                    <a:pt x="229689" y="151633"/>
                  </a:lnTo>
                  <a:lnTo>
                    <a:pt x="210227" y="154605"/>
                  </a:lnTo>
                  <a:lnTo>
                    <a:pt x="169502" y="147560"/>
                  </a:lnTo>
                  <a:lnTo>
                    <a:pt x="127973" y="128870"/>
                  </a:lnTo>
                  <a:lnTo>
                    <a:pt x="91380" y="113564"/>
                  </a:lnTo>
                  <a:lnTo>
                    <a:pt x="87706" y="110774"/>
                  </a:lnTo>
                  <a:lnTo>
                    <a:pt x="78332" y="107672"/>
                  </a:lnTo>
                  <a:lnTo>
                    <a:pt x="68543" y="105302"/>
                  </a:lnTo>
                  <a:lnTo>
                    <a:pt x="55736" y="97648"/>
                  </a:lnTo>
                  <a:lnTo>
                    <a:pt x="54532" y="94232"/>
                  </a:lnTo>
                  <a:lnTo>
                    <a:pt x="53758" y="83954"/>
                  </a:lnTo>
                  <a:lnTo>
                    <a:pt x="58944" y="75578"/>
                  </a:lnTo>
                  <a:lnTo>
                    <a:pt x="71427" y="605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SMARTInkShape-5128"/>
            <p:cNvSpPr/>
            <p:nvPr>
              <p:custDataLst>
                <p:tags r:id="rId150"/>
              </p:custDataLst>
            </p:nvPr>
          </p:nvSpPr>
          <p:spPr>
            <a:xfrm>
              <a:off x="4667250" y="6286500"/>
              <a:ext cx="366118" cy="401771"/>
            </a:xfrm>
            <a:custGeom>
              <a:avLst/>
              <a:gdLst/>
              <a:ahLst/>
              <a:cxnLst/>
              <a:rect l="0" t="0" r="0" b="0"/>
              <a:pathLst>
                <a:path w="366118" h="401771">
                  <a:moveTo>
                    <a:pt x="366117" y="0"/>
                  </a:moveTo>
                  <a:lnTo>
                    <a:pt x="366117" y="0"/>
                  </a:lnTo>
                  <a:lnTo>
                    <a:pt x="332934" y="0"/>
                  </a:lnTo>
                  <a:lnTo>
                    <a:pt x="294152" y="6137"/>
                  </a:lnTo>
                  <a:lnTo>
                    <a:pt x="249962" y="13303"/>
                  </a:lnTo>
                  <a:lnTo>
                    <a:pt x="205374" y="26974"/>
                  </a:lnTo>
                  <a:lnTo>
                    <a:pt x="161518" y="37597"/>
                  </a:lnTo>
                  <a:lnTo>
                    <a:pt x="155304" y="39947"/>
                  </a:lnTo>
                  <a:lnTo>
                    <a:pt x="145753" y="47851"/>
                  </a:lnTo>
                  <a:lnTo>
                    <a:pt x="129363" y="67707"/>
                  </a:lnTo>
                  <a:lnTo>
                    <a:pt x="126948" y="74078"/>
                  </a:lnTo>
                  <a:lnTo>
                    <a:pt x="125185" y="104673"/>
                  </a:lnTo>
                  <a:lnTo>
                    <a:pt x="141819" y="143725"/>
                  </a:lnTo>
                  <a:lnTo>
                    <a:pt x="150344" y="161112"/>
                  </a:lnTo>
                  <a:lnTo>
                    <a:pt x="183767" y="205432"/>
                  </a:lnTo>
                  <a:lnTo>
                    <a:pt x="221278" y="250038"/>
                  </a:lnTo>
                  <a:lnTo>
                    <a:pt x="248458" y="292697"/>
                  </a:lnTo>
                  <a:lnTo>
                    <a:pt x="271159" y="330509"/>
                  </a:lnTo>
                  <a:lnTo>
                    <a:pt x="296611" y="370953"/>
                  </a:lnTo>
                  <a:lnTo>
                    <a:pt x="299507" y="384142"/>
                  </a:lnTo>
                  <a:lnTo>
                    <a:pt x="297486" y="393310"/>
                  </a:lnTo>
                  <a:lnTo>
                    <a:pt x="295559" y="396152"/>
                  </a:lnTo>
                  <a:lnTo>
                    <a:pt x="293281" y="398047"/>
                  </a:lnTo>
                  <a:lnTo>
                    <a:pt x="288105" y="400152"/>
                  </a:lnTo>
                  <a:lnTo>
                    <a:pt x="252461" y="401770"/>
                  </a:lnTo>
                  <a:lnTo>
                    <a:pt x="213458" y="392114"/>
                  </a:lnTo>
                  <a:lnTo>
                    <a:pt x="173684" y="380843"/>
                  </a:lnTo>
                  <a:lnTo>
                    <a:pt x="139326" y="367283"/>
                  </a:lnTo>
                  <a:lnTo>
                    <a:pt x="104010" y="350698"/>
                  </a:lnTo>
                  <a:lnTo>
                    <a:pt x="63670" y="333216"/>
                  </a:lnTo>
                  <a:lnTo>
                    <a:pt x="25039" y="315468"/>
                  </a:lnTo>
                  <a:lnTo>
                    <a:pt x="0"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7" name="SMARTInkShape-Group2015"/>
          <p:cNvGrpSpPr/>
          <p:nvPr/>
        </p:nvGrpSpPr>
        <p:grpSpPr>
          <a:xfrm>
            <a:off x="2480045" y="6054328"/>
            <a:ext cx="1017417" cy="454735"/>
            <a:chOff x="2480045" y="6054328"/>
            <a:chExt cx="1017417" cy="454735"/>
          </a:xfrm>
        </p:grpSpPr>
        <p:sp>
          <p:nvSpPr>
            <p:cNvPr id="1224" name="SMARTInkShape-5129"/>
            <p:cNvSpPr/>
            <p:nvPr>
              <p:custDataLst>
                <p:tags r:id="rId143"/>
              </p:custDataLst>
            </p:nvPr>
          </p:nvSpPr>
          <p:spPr>
            <a:xfrm>
              <a:off x="2480045" y="6054328"/>
              <a:ext cx="729490" cy="454735"/>
            </a:xfrm>
            <a:custGeom>
              <a:avLst/>
              <a:gdLst/>
              <a:ahLst/>
              <a:cxnLst/>
              <a:rect l="0" t="0" r="0" b="0"/>
              <a:pathLst>
                <a:path w="729490" h="454735">
                  <a:moveTo>
                    <a:pt x="294111" y="0"/>
                  </a:moveTo>
                  <a:lnTo>
                    <a:pt x="294111" y="0"/>
                  </a:lnTo>
                  <a:lnTo>
                    <a:pt x="253481" y="37985"/>
                  </a:lnTo>
                  <a:lnTo>
                    <a:pt x="239342" y="46648"/>
                  </a:lnTo>
                  <a:lnTo>
                    <a:pt x="220226" y="53509"/>
                  </a:lnTo>
                  <a:lnTo>
                    <a:pt x="177888" y="76731"/>
                  </a:lnTo>
                  <a:lnTo>
                    <a:pt x="133443" y="95192"/>
                  </a:lnTo>
                  <a:lnTo>
                    <a:pt x="113442" y="105155"/>
                  </a:lnTo>
                  <a:lnTo>
                    <a:pt x="70922" y="136039"/>
                  </a:lnTo>
                  <a:lnTo>
                    <a:pt x="35155" y="160134"/>
                  </a:lnTo>
                  <a:lnTo>
                    <a:pt x="24238" y="167413"/>
                  </a:lnTo>
                  <a:lnTo>
                    <a:pt x="3749" y="192626"/>
                  </a:lnTo>
                  <a:lnTo>
                    <a:pt x="711" y="202154"/>
                  </a:lnTo>
                  <a:lnTo>
                    <a:pt x="0" y="208247"/>
                  </a:lnTo>
                  <a:lnTo>
                    <a:pt x="803" y="210269"/>
                  </a:lnTo>
                  <a:lnTo>
                    <a:pt x="2330" y="211617"/>
                  </a:lnTo>
                  <a:lnTo>
                    <a:pt x="4341" y="212516"/>
                  </a:lnTo>
                  <a:lnTo>
                    <a:pt x="48021" y="214281"/>
                  </a:lnTo>
                  <a:lnTo>
                    <a:pt x="65202" y="213311"/>
                  </a:lnTo>
                  <a:lnTo>
                    <a:pt x="106797" y="206210"/>
                  </a:lnTo>
                  <a:lnTo>
                    <a:pt x="151177" y="205456"/>
                  </a:lnTo>
                  <a:lnTo>
                    <a:pt x="189665" y="206382"/>
                  </a:lnTo>
                  <a:lnTo>
                    <a:pt x="224402" y="217812"/>
                  </a:lnTo>
                  <a:lnTo>
                    <a:pt x="236010" y="226120"/>
                  </a:lnTo>
                  <a:lnTo>
                    <a:pt x="250769" y="239310"/>
                  </a:lnTo>
                  <a:lnTo>
                    <a:pt x="278782" y="261832"/>
                  </a:lnTo>
                  <a:lnTo>
                    <a:pt x="282338" y="267843"/>
                  </a:lnTo>
                  <a:lnTo>
                    <a:pt x="284620" y="279788"/>
                  </a:lnTo>
                  <a:lnTo>
                    <a:pt x="285167" y="301845"/>
                  </a:lnTo>
                  <a:lnTo>
                    <a:pt x="284180" y="302434"/>
                  </a:lnTo>
                  <a:lnTo>
                    <a:pt x="276284" y="303606"/>
                  </a:lnTo>
                  <a:lnTo>
                    <a:pt x="276253" y="282619"/>
                  </a:lnTo>
                  <a:lnTo>
                    <a:pt x="294343" y="238217"/>
                  </a:lnTo>
                  <a:lnTo>
                    <a:pt x="306063" y="209554"/>
                  </a:lnTo>
                  <a:lnTo>
                    <a:pt x="314637" y="199631"/>
                  </a:lnTo>
                  <a:lnTo>
                    <a:pt x="324069" y="190920"/>
                  </a:lnTo>
                  <a:lnTo>
                    <a:pt x="335951" y="175851"/>
                  </a:lnTo>
                  <a:lnTo>
                    <a:pt x="358246" y="158180"/>
                  </a:lnTo>
                  <a:lnTo>
                    <a:pt x="367595" y="154638"/>
                  </a:lnTo>
                  <a:lnTo>
                    <a:pt x="377372" y="152071"/>
                  </a:lnTo>
                  <a:lnTo>
                    <a:pt x="385025" y="147624"/>
                  </a:lnTo>
                  <a:lnTo>
                    <a:pt x="388455" y="147034"/>
                  </a:lnTo>
                  <a:lnTo>
                    <a:pt x="391734" y="147632"/>
                  </a:lnTo>
                  <a:lnTo>
                    <a:pt x="401088" y="150568"/>
                  </a:lnTo>
                  <a:lnTo>
                    <a:pt x="404125" y="150980"/>
                  </a:lnTo>
                  <a:lnTo>
                    <a:pt x="410144" y="154085"/>
                  </a:lnTo>
                  <a:lnTo>
                    <a:pt x="422093" y="164161"/>
                  </a:lnTo>
                  <a:lnTo>
                    <a:pt x="431030" y="177514"/>
                  </a:lnTo>
                  <a:lnTo>
                    <a:pt x="442775" y="210290"/>
                  </a:lnTo>
                  <a:lnTo>
                    <a:pt x="446633" y="252263"/>
                  </a:lnTo>
                  <a:lnTo>
                    <a:pt x="453994" y="294798"/>
                  </a:lnTo>
                  <a:lnTo>
                    <a:pt x="453601" y="314669"/>
                  </a:lnTo>
                  <a:lnTo>
                    <a:pt x="446274" y="355419"/>
                  </a:lnTo>
                  <a:lnTo>
                    <a:pt x="446022" y="367688"/>
                  </a:lnTo>
                  <a:lnTo>
                    <a:pt x="446979" y="369149"/>
                  </a:lnTo>
                  <a:lnTo>
                    <a:pt x="448609" y="369130"/>
                  </a:lnTo>
                  <a:lnTo>
                    <a:pt x="454836" y="366122"/>
                  </a:lnTo>
                  <a:lnTo>
                    <a:pt x="478654" y="329077"/>
                  </a:lnTo>
                  <a:lnTo>
                    <a:pt x="497507" y="299752"/>
                  </a:lnTo>
                  <a:lnTo>
                    <a:pt x="521100" y="261877"/>
                  </a:lnTo>
                  <a:lnTo>
                    <a:pt x="544331" y="226134"/>
                  </a:lnTo>
                  <a:lnTo>
                    <a:pt x="570646" y="205583"/>
                  </a:lnTo>
                  <a:lnTo>
                    <a:pt x="570847" y="210183"/>
                  </a:lnTo>
                  <a:lnTo>
                    <a:pt x="561832" y="237403"/>
                  </a:lnTo>
                  <a:lnTo>
                    <a:pt x="556109" y="247833"/>
                  </a:lnTo>
                  <a:lnTo>
                    <a:pt x="547202" y="287256"/>
                  </a:lnTo>
                  <a:lnTo>
                    <a:pt x="544545" y="330597"/>
                  </a:lnTo>
                  <a:lnTo>
                    <a:pt x="546842" y="368005"/>
                  </a:lnTo>
                  <a:lnTo>
                    <a:pt x="555171" y="410148"/>
                  </a:lnTo>
                  <a:lnTo>
                    <a:pt x="565393" y="434456"/>
                  </a:lnTo>
                  <a:lnTo>
                    <a:pt x="573762" y="443785"/>
                  </a:lnTo>
                  <a:lnTo>
                    <a:pt x="583103" y="450246"/>
                  </a:lnTo>
                  <a:lnTo>
                    <a:pt x="590563" y="453117"/>
                  </a:lnTo>
                  <a:lnTo>
                    <a:pt x="605081" y="454734"/>
                  </a:lnTo>
                  <a:lnTo>
                    <a:pt x="626690" y="450472"/>
                  </a:lnTo>
                  <a:lnTo>
                    <a:pt x="647204" y="438185"/>
                  </a:lnTo>
                  <a:lnTo>
                    <a:pt x="683943" y="404606"/>
                  </a:lnTo>
                  <a:lnTo>
                    <a:pt x="707322" y="361387"/>
                  </a:lnTo>
                  <a:lnTo>
                    <a:pt x="719655" y="322335"/>
                  </a:lnTo>
                  <a:lnTo>
                    <a:pt x="727666" y="288101"/>
                  </a:lnTo>
                  <a:lnTo>
                    <a:pt x="729489" y="252823"/>
                  </a:lnTo>
                  <a:lnTo>
                    <a:pt x="721718" y="210638"/>
                  </a:lnTo>
                  <a:lnTo>
                    <a:pt x="705888" y="177868"/>
                  </a:lnTo>
                  <a:lnTo>
                    <a:pt x="689412" y="161071"/>
                  </a:lnTo>
                  <a:lnTo>
                    <a:pt x="657506" y="143311"/>
                  </a:lnTo>
                  <a:lnTo>
                    <a:pt x="635279" y="136720"/>
                  </a:lnTo>
                  <a:lnTo>
                    <a:pt x="616125" y="132122"/>
                  </a:lnTo>
                  <a:lnTo>
                    <a:pt x="597882" y="127121"/>
                  </a:lnTo>
                  <a:lnTo>
                    <a:pt x="555362" y="125052"/>
                  </a:lnTo>
                  <a:lnTo>
                    <a:pt x="554598" y="126032"/>
                  </a:lnTo>
                  <a:lnTo>
                    <a:pt x="553750" y="129767"/>
                  </a:lnTo>
                  <a:lnTo>
                    <a:pt x="554517" y="131160"/>
                  </a:lnTo>
                  <a:lnTo>
                    <a:pt x="556019" y="132089"/>
                  </a:lnTo>
                  <a:lnTo>
                    <a:pt x="558014" y="132707"/>
                  </a:lnTo>
                  <a:lnTo>
                    <a:pt x="560335" y="132128"/>
                  </a:lnTo>
                  <a:lnTo>
                    <a:pt x="570932" y="1250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5" name="SMARTInkShape-5130"/>
            <p:cNvSpPr/>
            <p:nvPr>
              <p:custDataLst>
                <p:tags r:id="rId144"/>
              </p:custDataLst>
            </p:nvPr>
          </p:nvSpPr>
          <p:spPr>
            <a:xfrm>
              <a:off x="3238503" y="6161484"/>
              <a:ext cx="258959" cy="249907"/>
            </a:xfrm>
            <a:custGeom>
              <a:avLst/>
              <a:gdLst/>
              <a:ahLst/>
              <a:cxnLst/>
              <a:rect l="0" t="0" r="0" b="0"/>
              <a:pathLst>
                <a:path w="258959" h="249907">
                  <a:moveTo>
                    <a:pt x="17856" y="17861"/>
                  </a:moveTo>
                  <a:lnTo>
                    <a:pt x="17856" y="17861"/>
                  </a:lnTo>
                  <a:lnTo>
                    <a:pt x="13116" y="55784"/>
                  </a:lnTo>
                  <a:lnTo>
                    <a:pt x="6833" y="97243"/>
                  </a:lnTo>
                  <a:lnTo>
                    <a:pt x="2022" y="115795"/>
                  </a:lnTo>
                  <a:lnTo>
                    <a:pt x="116" y="157741"/>
                  </a:lnTo>
                  <a:lnTo>
                    <a:pt x="0" y="185605"/>
                  </a:lnTo>
                  <a:lnTo>
                    <a:pt x="991" y="186244"/>
                  </a:lnTo>
                  <a:lnTo>
                    <a:pt x="9091" y="187411"/>
                  </a:lnTo>
                  <a:lnTo>
                    <a:pt x="13299" y="187474"/>
                  </a:lnTo>
                  <a:lnTo>
                    <a:pt x="18477" y="184856"/>
                  </a:lnTo>
                  <a:lnTo>
                    <a:pt x="24085" y="181377"/>
                  </a:lnTo>
                  <a:lnTo>
                    <a:pt x="32821" y="178427"/>
                  </a:lnTo>
                  <a:lnTo>
                    <a:pt x="41693" y="172701"/>
                  </a:lnTo>
                  <a:lnTo>
                    <a:pt x="51814" y="170064"/>
                  </a:lnTo>
                  <a:lnTo>
                    <a:pt x="57794" y="174523"/>
                  </a:lnTo>
                  <a:lnTo>
                    <a:pt x="65850" y="182128"/>
                  </a:lnTo>
                  <a:lnTo>
                    <a:pt x="68952" y="187772"/>
                  </a:lnTo>
                  <a:lnTo>
                    <a:pt x="71324" y="193587"/>
                  </a:lnTo>
                  <a:lnTo>
                    <a:pt x="77245" y="202439"/>
                  </a:lnTo>
                  <a:lnTo>
                    <a:pt x="89377" y="236306"/>
                  </a:lnTo>
                  <a:lnTo>
                    <a:pt x="91334" y="237905"/>
                  </a:lnTo>
                  <a:lnTo>
                    <a:pt x="96154" y="240673"/>
                  </a:lnTo>
                  <a:lnTo>
                    <a:pt x="105509" y="248603"/>
                  </a:lnTo>
                  <a:lnTo>
                    <a:pt x="111406" y="249608"/>
                  </a:lnTo>
                  <a:lnTo>
                    <a:pt x="119438" y="249906"/>
                  </a:lnTo>
                  <a:lnTo>
                    <a:pt x="125181" y="247330"/>
                  </a:lnTo>
                  <a:lnTo>
                    <a:pt x="131041" y="243870"/>
                  </a:lnTo>
                  <a:lnTo>
                    <a:pt x="136952" y="242332"/>
                  </a:lnTo>
                  <a:lnTo>
                    <a:pt x="138925" y="240930"/>
                  </a:lnTo>
                  <a:lnTo>
                    <a:pt x="140241" y="239003"/>
                  </a:lnTo>
                  <a:lnTo>
                    <a:pt x="142694" y="234216"/>
                  </a:lnTo>
                  <a:lnTo>
                    <a:pt x="172670" y="189967"/>
                  </a:lnTo>
                  <a:lnTo>
                    <a:pt x="190171" y="148305"/>
                  </a:lnTo>
                  <a:lnTo>
                    <a:pt x="207116" y="108229"/>
                  </a:lnTo>
                  <a:lnTo>
                    <a:pt x="218419" y="66102"/>
                  </a:lnTo>
                  <a:lnTo>
                    <a:pt x="222287" y="47931"/>
                  </a:lnTo>
                  <a:lnTo>
                    <a:pt x="223949" y="32943"/>
                  </a:lnTo>
                  <a:lnTo>
                    <a:pt x="230284" y="21777"/>
                  </a:lnTo>
                  <a:lnTo>
                    <a:pt x="245359" y="4749"/>
                  </a:lnTo>
                  <a:lnTo>
                    <a:pt x="250599" y="2111"/>
                  </a:lnTo>
                  <a:lnTo>
                    <a:pt x="25895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6" name="SMARTInkShape-5131"/>
            <p:cNvSpPr/>
            <p:nvPr>
              <p:custDataLst>
                <p:tags r:id="rId145"/>
              </p:custDataLst>
            </p:nvPr>
          </p:nvSpPr>
          <p:spPr>
            <a:xfrm>
              <a:off x="2498242" y="6072188"/>
              <a:ext cx="43743" cy="372714"/>
            </a:xfrm>
            <a:custGeom>
              <a:avLst/>
              <a:gdLst/>
              <a:ahLst/>
              <a:cxnLst/>
              <a:rect l="0" t="0" r="0" b="0"/>
              <a:pathLst>
                <a:path w="43743" h="372714">
                  <a:moveTo>
                    <a:pt x="43742" y="0"/>
                  </a:moveTo>
                  <a:lnTo>
                    <a:pt x="43742" y="0"/>
                  </a:lnTo>
                  <a:lnTo>
                    <a:pt x="19195" y="32668"/>
                  </a:lnTo>
                  <a:lnTo>
                    <a:pt x="11334" y="54767"/>
                  </a:lnTo>
                  <a:lnTo>
                    <a:pt x="8314" y="98253"/>
                  </a:lnTo>
                  <a:lnTo>
                    <a:pt x="8062" y="135320"/>
                  </a:lnTo>
                  <a:lnTo>
                    <a:pt x="8031" y="176072"/>
                  </a:lnTo>
                  <a:lnTo>
                    <a:pt x="8025" y="216460"/>
                  </a:lnTo>
                  <a:lnTo>
                    <a:pt x="8024" y="257620"/>
                  </a:lnTo>
                  <a:lnTo>
                    <a:pt x="7031" y="294415"/>
                  </a:lnTo>
                  <a:lnTo>
                    <a:pt x="335" y="334552"/>
                  </a:lnTo>
                  <a:lnTo>
                    <a:pt x="4484" y="358816"/>
                  </a:lnTo>
                  <a:lnTo>
                    <a:pt x="0" y="372713"/>
                  </a:lnTo>
                  <a:lnTo>
                    <a:pt x="690" y="372499"/>
                  </a:lnTo>
                  <a:lnTo>
                    <a:pt x="4103" y="369615"/>
                  </a:lnTo>
                  <a:lnTo>
                    <a:pt x="25883"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28" name="SMARTInkShape-5132"/>
          <p:cNvSpPr/>
          <p:nvPr>
            <p:custDataLst>
              <p:tags r:id="rId6"/>
            </p:custDataLst>
          </p:nvPr>
        </p:nvSpPr>
        <p:spPr>
          <a:xfrm>
            <a:off x="1649751" y="6179345"/>
            <a:ext cx="490398" cy="125015"/>
          </a:xfrm>
          <a:custGeom>
            <a:avLst/>
            <a:gdLst/>
            <a:ahLst/>
            <a:cxnLst/>
            <a:rect l="0" t="0" r="0" b="0"/>
            <a:pathLst>
              <a:path w="490398" h="125015">
                <a:moveTo>
                  <a:pt x="17124" y="0"/>
                </a:moveTo>
                <a:lnTo>
                  <a:pt x="17124" y="0"/>
                </a:lnTo>
                <a:lnTo>
                  <a:pt x="2988" y="42405"/>
                </a:lnTo>
                <a:lnTo>
                  <a:pt x="0" y="56110"/>
                </a:lnTo>
                <a:lnTo>
                  <a:pt x="4223" y="70092"/>
                </a:lnTo>
                <a:lnTo>
                  <a:pt x="11721" y="78446"/>
                </a:lnTo>
                <a:lnTo>
                  <a:pt x="20676" y="84473"/>
                </a:lnTo>
                <a:lnTo>
                  <a:pt x="63200" y="98727"/>
                </a:lnTo>
                <a:lnTo>
                  <a:pt x="88984" y="104658"/>
                </a:lnTo>
                <a:lnTo>
                  <a:pt x="124364" y="111402"/>
                </a:lnTo>
                <a:lnTo>
                  <a:pt x="167145" y="110015"/>
                </a:lnTo>
                <a:lnTo>
                  <a:pt x="202024" y="112853"/>
                </a:lnTo>
                <a:lnTo>
                  <a:pt x="238486" y="110277"/>
                </a:lnTo>
                <a:lnTo>
                  <a:pt x="279276" y="113923"/>
                </a:lnTo>
                <a:lnTo>
                  <a:pt x="316939" y="115444"/>
                </a:lnTo>
                <a:lnTo>
                  <a:pt x="353233" y="115895"/>
                </a:lnTo>
                <a:lnTo>
                  <a:pt x="389123" y="116028"/>
                </a:lnTo>
                <a:lnTo>
                  <a:pt x="424892" y="116068"/>
                </a:lnTo>
                <a:lnTo>
                  <a:pt x="467242" y="118728"/>
                </a:lnTo>
                <a:lnTo>
                  <a:pt x="490397" y="1250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6" name="SMARTInkShape-Group2017"/>
          <p:cNvGrpSpPr/>
          <p:nvPr/>
        </p:nvGrpSpPr>
        <p:grpSpPr>
          <a:xfrm>
            <a:off x="9373195" y="5523118"/>
            <a:ext cx="1643064" cy="739596"/>
            <a:chOff x="9373195" y="5523118"/>
            <a:chExt cx="1643064" cy="739596"/>
          </a:xfrm>
        </p:grpSpPr>
        <p:sp>
          <p:nvSpPr>
            <p:cNvPr id="1229" name="SMARTInkShape-5133"/>
            <p:cNvSpPr/>
            <p:nvPr>
              <p:custDataLst>
                <p:tags r:id="rId136"/>
              </p:custDataLst>
            </p:nvPr>
          </p:nvSpPr>
          <p:spPr>
            <a:xfrm>
              <a:off x="10319742" y="5857922"/>
              <a:ext cx="696517" cy="404792"/>
            </a:xfrm>
            <a:custGeom>
              <a:avLst/>
              <a:gdLst/>
              <a:ahLst/>
              <a:cxnLst/>
              <a:rect l="0" t="0" r="0" b="0"/>
              <a:pathLst>
                <a:path w="696517" h="404792">
                  <a:moveTo>
                    <a:pt x="0" y="116039"/>
                  </a:moveTo>
                  <a:lnTo>
                    <a:pt x="0" y="116039"/>
                  </a:lnTo>
                  <a:lnTo>
                    <a:pt x="37813" y="116039"/>
                  </a:lnTo>
                  <a:lnTo>
                    <a:pt x="56734" y="115047"/>
                  </a:lnTo>
                  <a:lnTo>
                    <a:pt x="95591" y="105015"/>
                  </a:lnTo>
                  <a:lnTo>
                    <a:pt x="139457" y="82048"/>
                  </a:lnTo>
                  <a:lnTo>
                    <a:pt x="151343" y="76092"/>
                  </a:lnTo>
                  <a:lnTo>
                    <a:pt x="154473" y="72540"/>
                  </a:lnTo>
                  <a:lnTo>
                    <a:pt x="168178" y="41961"/>
                  </a:lnTo>
                  <a:lnTo>
                    <a:pt x="167681" y="39864"/>
                  </a:lnTo>
                  <a:lnTo>
                    <a:pt x="166359" y="38466"/>
                  </a:lnTo>
                  <a:lnTo>
                    <a:pt x="164483" y="37535"/>
                  </a:lnTo>
                  <a:lnTo>
                    <a:pt x="163234" y="35922"/>
                  </a:lnTo>
                  <a:lnTo>
                    <a:pt x="160482" y="28911"/>
                  </a:lnTo>
                  <a:lnTo>
                    <a:pt x="148403" y="14730"/>
                  </a:lnTo>
                  <a:lnTo>
                    <a:pt x="142686" y="11481"/>
                  </a:lnTo>
                  <a:lnTo>
                    <a:pt x="131245" y="9652"/>
                  </a:lnTo>
                  <a:lnTo>
                    <a:pt x="119080" y="9035"/>
                  </a:lnTo>
                  <a:lnTo>
                    <a:pt x="103411" y="16042"/>
                  </a:lnTo>
                  <a:lnTo>
                    <a:pt x="86611" y="29878"/>
                  </a:lnTo>
                  <a:lnTo>
                    <a:pt x="83142" y="35743"/>
                  </a:lnTo>
                  <a:lnTo>
                    <a:pt x="66236" y="74717"/>
                  </a:lnTo>
                  <a:lnTo>
                    <a:pt x="57691" y="109124"/>
                  </a:lnTo>
                  <a:lnTo>
                    <a:pt x="59705" y="117265"/>
                  </a:lnTo>
                  <a:lnTo>
                    <a:pt x="71853" y="140736"/>
                  </a:lnTo>
                  <a:lnTo>
                    <a:pt x="100884" y="176630"/>
                  </a:lnTo>
                  <a:lnTo>
                    <a:pt x="122205" y="192185"/>
                  </a:lnTo>
                  <a:lnTo>
                    <a:pt x="140850" y="198218"/>
                  </a:lnTo>
                  <a:lnTo>
                    <a:pt x="144501" y="200591"/>
                  </a:lnTo>
                  <a:lnTo>
                    <a:pt x="159122" y="203930"/>
                  </a:lnTo>
                  <a:lnTo>
                    <a:pt x="174709" y="206050"/>
                  </a:lnTo>
                  <a:lnTo>
                    <a:pt x="187345" y="212349"/>
                  </a:lnTo>
                  <a:lnTo>
                    <a:pt x="194655" y="213887"/>
                  </a:lnTo>
                  <a:lnTo>
                    <a:pt x="205929" y="207148"/>
                  </a:lnTo>
                  <a:lnTo>
                    <a:pt x="212657" y="205693"/>
                  </a:lnTo>
                  <a:lnTo>
                    <a:pt x="213208" y="204582"/>
                  </a:lnTo>
                  <a:lnTo>
                    <a:pt x="213822" y="200700"/>
                  </a:lnTo>
                  <a:lnTo>
                    <a:pt x="214978" y="199270"/>
                  </a:lnTo>
                  <a:lnTo>
                    <a:pt x="218908" y="197679"/>
                  </a:lnTo>
                  <a:lnTo>
                    <a:pt x="220352" y="196263"/>
                  </a:lnTo>
                  <a:lnTo>
                    <a:pt x="221959" y="192042"/>
                  </a:lnTo>
                  <a:lnTo>
                    <a:pt x="224160" y="156308"/>
                  </a:lnTo>
                  <a:lnTo>
                    <a:pt x="229357" y="145278"/>
                  </a:lnTo>
                  <a:lnTo>
                    <a:pt x="236803" y="101020"/>
                  </a:lnTo>
                  <a:lnTo>
                    <a:pt x="255089" y="60469"/>
                  </a:lnTo>
                  <a:lnTo>
                    <a:pt x="265750" y="32859"/>
                  </a:lnTo>
                  <a:lnTo>
                    <a:pt x="288759" y="6028"/>
                  </a:lnTo>
                  <a:lnTo>
                    <a:pt x="294694" y="2654"/>
                  </a:lnTo>
                  <a:lnTo>
                    <a:pt x="306588" y="487"/>
                  </a:lnTo>
                  <a:lnTo>
                    <a:pt x="332135" y="0"/>
                  </a:lnTo>
                  <a:lnTo>
                    <a:pt x="338777" y="2620"/>
                  </a:lnTo>
                  <a:lnTo>
                    <a:pt x="341936" y="4707"/>
                  </a:lnTo>
                  <a:lnTo>
                    <a:pt x="366102" y="37836"/>
                  </a:lnTo>
                  <a:lnTo>
                    <a:pt x="389930" y="82389"/>
                  </a:lnTo>
                  <a:lnTo>
                    <a:pt x="397867" y="95044"/>
                  </a:lnTo>
                  <a:lnTo>
                    <a:pt x="401605" y="124349"/>
                  </a:lnTo>
                  <a:lnTo>
                    <a:pt x="401836" y="133894"/>
                  </a:lnTo>
                  <a:lnTo>
                    <a:pt x="401836" y="129158"/>
                  </a:lnTo>
                  <a:lnTo>
                    <a:pt x="410931" y="101880"/>
                  </a:lnTo>
                  <a:lnTo>
                    <a:pt x="416657" y="91449"/>
                  </a:lnTo>
                  <a:lnTo>
                    <a:pt x="419787" y="77223"/>
                  </a:lnTo>
                  <a:lnTo>
                    <a:pt x="426558" y="66284"/>
                  </a:lnTo>
                  <a:lnTo>
                    <a:pt x="449497" y="41658"/>
                  </a:lnTo>
                  <a:lnTo>
                    <a:pt x="455430" y="38333"/>
                  </a:lnTo>
                  <a:lnTo>
                    <a:pt x="461374" y="35862"/>
                  </a:lnTo>
                  <a:lnTo>
                    <a:pt x="470299" y="29885"/>
                  </a:lnTo>
                  <a:lnTo>
                    <a:pt x="480220" y="27673"/>
                  </a:lnTo>
                  <a:lnTo>
                    <a:pt x="516342" y="26778"/>
                  </a:lnTo>
                  <a:lnTo>
                    <a:pt x="524826" y="29404"/>
                  </a:lnTo>
                  <a:lnTo>
                    <a:pt x="538358" y="39174"/>
                  </a:lnTo>
                  <a:lnTo>
                    <a:pt x="560656" y="63313"/>
                  </a:lnTo>
                  <a:lnTo>
                    <a:pt x="580261" y="100900"/>
                  </a:lnTo>
                  <a:lnTo>
                    <a:pt x="598274" y="144929"/>
                  </a:lnTo>
                  <a:lnTo>
                    <a:pt x="613170" y="187753"/>
                  </a:lnTo>
                  <a:lnTo>
                    <a:pt x="625078" y="225896"/>
                  </a:lnTo>
                  <a:lnTo>
                    <a:pt x="636986" y="266613"/>
                  </a:lnTo>
                  <a:lnTo>
                    <a:pt x="648229" y="303677"/>
                  </a:lnTo>
                  <a:lnTo>
                    <a:pt x="661163" y="345285"/>
                  </a:lnTo>
                  <a:lnTo>
                    <a:pt x="674908" y="385519"/>
                  </a:lnTo>
                  <a:lnTo>
                    <a:pt x="677982" y="395551"/>
                  </a:lnTo>
                  <a:lnTo>
                    <a:pt x="682656" y="403316"/>
                  </a:lnTo>
                  <a:lnTo>
                    <a:pt x="684300" y="404791"/>
                  </a:lnTo>
                  <a:lnTo>
                    <a:pt x="685397" y="404783"/>
                  </a:lnTo>
                  <a:lnTo>
                    <a:pt x="686126" y="403785"/>
                  </a:lnTo>
                  <a:lnTo>
                    <a:pt x="689583" y="402676"/>
                  </a:lnTo>
                  <a:lnTo>
                    <a:pt x="696516" y="401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0" name="SMARTInkShape-5134"/>
            <p:cNvSpPr/>
            <p:nvPr>
              <p:custDataLst>
                <p:tags r:id="rId137"/>
              </p:custDataLst>
            </p:nvPr>
          </p:nvSpPr>
          <p:spPr>
            <a:xfrm>
              <a:off x="10239375" y="5652492"/>
              <a:ext cx="53579" cy="435079"/>
            </a:xfrm>
            <a:custGeom>
              <a:avLst/>
              <a:gdLst/>
              <a:ahLst/>
              <a:cxnLst/>
              <a:rect l="0" t="0" r="0" b="0"/>
              <a:pathLst>
                <a:path w="53579" h="435079">
                  <a:moveTo>
                    <a:pt x="0" y="0"/>
                  </a:moveTo>
                  <a:lnTo>
                    <a:pt x="0" y="0"/>
                  </a:lnTo>
                  <a:lnTo>
                    <a:pt x="14221" y="33183"/>
                  </a:lnTo>
                  <a:lnTo>
                    <a:pt x="30443" y="77111"/>
                  </a:lnTo>
                  <a:lnTo>
                    <a:pt x="36247" y="119508"/>
                  </a:lnTo>
                  <a:lnTo>
                    <a:pt x="42695" y="155126"/>
                  </a:lnTo>
                  <a:lnTo>
                    <a:pt x="44069" y="188507"/>
                  </a:lnTo>
                  <a:lnTo>
                    <a:pt x="41832" y="223534"/>
                  </a:lnTo>
                  <a:lnTo>
                    <a:pt x="39428" y="246192"/>
                  </a:lnTo>
                  <a:lnTo>
                    <a:pt x="43323" y="287638"/>
                  </a:lnTo>
                  <a:lnTo>
                    <a:pt x="44386" y="329007"/>
                  </a:lnTo>
                  <a:lnTo>
                    <a:pt x="38460" y="371979"/>
                  </a:lnTo>
                  <a:lnTo>
                    <a:pt x="36080" y="414551"/>
                  </a:lnTo>
                  <a:lnTo>
                    <a:pt x="38525" y="425016"/>
                  </a:lnTo>
                  <a:lnTo>
                    <a:pt x="43438" y="435078"/>
                  </a:lnTo>
                  <a:lnTo>
                    <a:pt x="44833" y="434912"/>
                  </a:lnTo>
                  <a:lnTo>
                    <a:pt x="53578"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1" name="SMARTInkShape-5135"/>
            <p:cNvSpPr/>
            <p:nvPr>
              <p:custDataLst>
                <p:tags r:id="rId138"/>
              </p:custDataLst>
            </p:nvPr>
          </p:nvSpPr>
          <p:spPr>
            <a:xfrm>
              <a:off x="10034229" y="5715000"/>
              <a:ext cx="177815" cy="330352"/>
            </a:xfrm>
            <a:custGeom>
              <a:avLst/>
              <a:gdLst/>
              <a:ahLst/>
              <a:cxnLst/>
              <a:rect l="0" t="0" r="0" b="0"/>
              <a:pathLst>
                <a:path w="177815" h="330352">
                  <a:moveTo>
                    <a:pt x="26552" y="0"/>
                  </a:moveTo>
                  <a:lnTo>
                    <a:pt x="26552" y="0"/>
                  </a:lnTo>
                  <a:lnTo>
                    <a:pt x="26552" y="39798"/>
                  </a:lnTo>
                  <a:lnTo>
                    <a:pt x="26552" y="79409"/>
                  </a:lnTo>
                  <a:lnTo>
                    <a:pt x="26552" y="117759"/>
                  </a:lnTo>
                  <a:lnTo>
                    <a:pt x="25560" y="136536"/>
                  </a:lnTo>
                  <a:lnTo>
                    <a:pt x="17990" y="179791"/>
                  </a:lnTo>
                  <a:lnTo>
                    <a:pt x="17624" y="196438"/>
                  </a:lnTo>
                  <a:lnTo>
                    <a:pt x="17624" y="191708"/>
                  </a:lnTo>
                  <a:lnTo>
                    <a:pt x="18615" y="190313"/>
                  </a:lnTo>
                  <a:lnTo>
                    <a:pt x="20269" y="189383"/>
                  </a:lnTo>
                  <a:lnTo>
                    <a:pt x="22363" y="188764"/>
                  </a:lnTo>
                  <a:lnTo>
                    <a:pt x="23759" y="186365"/>
                  </a:lnTo>
                  <a:lnTo>
                    <a:pt x="26717" y="174503"/>
                  </a:lnTo>
                  <a:lnTo>
                    <a:pt x="36102" y="161103"/>
                  </a:lnTo>
                  <a:lnTo>
                    <a:pt x="65258" y="130975"/>
                  </a:lnTo>
                  <a:lnTo>
                    <a:pt x="71205" y="127664"/>
                  </a:lnTo>
                  <a:lnTo>
                    <a:pt x="83108" y="125539"/>
                  </a:lnTo>
                  <a:lnTo>
                    <a:pt x="120553" y="144522"/>
                  </a:lnTo>
                  <a:lnTo>
                    <a:pt x="142488" y="157474"/>
                  </a:lnTo>
                  <a:lnTo>
                    <a:pt x="159291" y="179126"/>
                  </a:lnTo>
                  <a:lnTo>
                    <a:pt x="174229" y="208429"/>
                  </a:lnTo>
                  <a:lnTo>
                    <a:pt x="177814" y="238134"/>
                  </a:lnTo>
                  <a:lnTo>
                    <a:pt x="169230" y="279798"/>
                  </a:lnTo>
                  <a:lnTo>
                    <a:pt x="162533" y="296664"/>
                  </a:lnTo>
                  <a:lnTo>
                    <a:pt x="148467" y="314993"/>
                  </a:lnTo>
                  <a:lnTo>
                    <a:pt x="134884" y="324291"/>
                  </a:lnTo>
                  <a:lnTo>
                    <a:pt x="123032" y="328588"/>
                  </a:lnTo>
                  <a:lnTo>
                    <a:pt x="82616" y="330351"/>
                  </a:lnTo>
                  <a:lnTo>
                    <a:pt x="65102" y="325644"/>
                  </a:lnTo>
                  <a:lnTo>
                    <a:pt x="52087" y="317965"/>
                  </a:lnTo>
                  <a:lnTo>
                    <a:pt x="21527" y="288530"/>
                  </a:lnTo>
                  <a:lnTo>
                    <a:pt x="5839" y="261520"/>
                  </a:lnTo>
                  <a:lnTo>
                    <a:pt x="1563" y="243954"/>
                  </a:lnTo>
                  <a:lnTo>
                    <a:pt x="0" y="204582"/>
                  </a:lnTo>
                  <a:lnTo>
                    <a:pt x="1853" y="186175"/>
                  </a:lnTo>
                  <a:lnTo>
                    <a:pt x="16565" y="147312"/>
                  </a:lnTo>
                  <a:lnTo>
                    <a:pt x="26552"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2" name="SMARTInkShape-5136"/>
            <p:cNvSpPr/>
            <p:nvPr>
              <p:custDataLst>
                <p:tags r:id="rId139"/>
              </p:custDataLst>
            </p:nvPr>
          </p:nvSpPr>
          <p:spPr>
            <a:xfrm>
              <a:off x="9785065" y="5857875"/>
              <a:ext cx="150699" cy="116086"/>
            </a:xfrm>
            <a:custGeom>
              <a:avLst/>
              <a:gdLst/>
              <a:ahLst/>
              <a:cxnLst/>
              <a:rect l="0" t="0" r="0" b="0"/>
              <a:pathLst>
                <a:path w="150699" h="116086">
                  <a:moveTo>
                    <a:pt x="25685" y="0"/>
                  </a:moveTo>
                  <a:lnTo>
                    <a:pt x="25685" y="0"/>
                  </a:lnTo>
                  <a:lnTo>
                    <a:pt x="1378" y="41503"/>
                  </a:lnTo>
                  <a:lnTo>
                    <a:pt x="0" y="47550"/>
                  </a:lnTo>
                  <a:lnTo>
                    <a:pt x="624" y="50552"/>
                  </a:lnTo>
                  <a:lnTo>
                    <a:pt x="3963" y="56533"/>
                  </a:lnTo>
                  <a:lnTo>
                    <a:pt x="6243" y="58524"/>
                  </a:lnTo>
                  <a:lnTo>
                    <a:pt x="11422" y="60737"/>
                  </a:lnTo>
                  <a:lnTo>
                    <a:pt x="13200" y="62319"/>
                  </a:lnTo>
                  <a:lnTo>
                    <a:pt x="26260" y="80531"/>
                  </a:lnTo>
                  <a:lnTo>
                    <a:pt x="31894" y="85401"/>
                  </a:lnTo>
                  <a:lnTo>
                    <a:pt x="43594" y="91173"/>
                  </a:lnTo>
                  <a:lnTo>
                    <a:pt x="58434" y="103434"/>
                  </a:lnTo>
                  <a:lnTo>
                    <a:pt x="70335" y="109067"/>
                  </a:lnTo>
                  <a:lnTo>
                    <a:pt x="76288" y="112966"/>
                  </a:lnTo>
                  <a:lnTo>
                    <a:pt x="85216" y="115162"/>
                  </a:lnTo>
                  <a:lnTo>
                    <a:pt x="129865" y="116084"/>
                  </a:lnTo>
                  <a:lnTo>
                    <a:pt x="135818" y="116085"/>
                  </a:lnTo>
                  <a:lnTo>
                    <a:pt x="137802" y="115093"/>
                  </a:lnTo>
                  <a:lnTo>
                    <a:pt x="139126" y="113440"/>
                  </a:lnTo>
                  <a:lnTo>
                    <a:pt x="140007" y="111345"/>
                  </a:lnTo>
                  <a:lnTo>
                    <a:pt x="141587" y="109949"/>
                  </a:lnTo>
                  <a:lnTo>
                    <a:pt x="145988" y="108397"/>
                  </a:lnTo>
                  <a:lnTo>
                    <a:pt x="147559" y="106992"/>
                  </a:lnTo>
                  <a:lnTo>
                    <a:pt x="149304" y="102783"/>
                  </a:lnTo>
                  <a:lnTo>
                    <a:pt x="150698" y="68349"/>
                  </a:lnTo>
                  <a:lnTo>
                    <a:pt x="148053" y="62458"/>
                  </a:lnTo>
                  <a:lnTo>
                    <a:pt x="144563" y="56533"/>
                  </a:lnTo>
                  <a:lnTo>
                    <a:pt x="141606" y="47618"/>
                  </a:lnTo>
                  <a:lnTo>
                    <a:pt x="135880" y="38694"/>
                  </a:lnTo>
                  <a:lnTo>
                    <a:pt x="132750" y="29765"/>
                  </a:lnTo>
                  <a:lnTo>
                    <a:pt x="128500" y="23812"/>
                  </a:lnTo>
                  <a:lnTo>
                    <a:pt x="123305" y="20505"/>
                  </a:lnTo>
                  <a:lnTo>
                    <a:pt x="108948" y="17216"/>
                  </a:lnTo>
                  <a:lnTo>
                    <a:pt x="100076" y="11826"/>
                  </a:lnTo>
                  <a:lnTo>
                    <a:pt x="89953" y="9311"/>
                  </a:lnTo>
                  <a:lnTo>
                    <a:pt x="89367" y="10176"/>
                  </a:lnTo>
                  <a:lnTo>
                    <a:pt x="88295" y="19038"/>
                  </a:lnTo>
                  <a:lnTo>
                    <a:pt x="88207" y="37871"/>
                  </a:lnTo>
                  <a:lnTo>
                    <a:pt x="90845" y="44282"/>
                  </a:lnTo>
                  <a:lnTo>
                    <a:pt x="92938" y="47381"/>
                  </a:lnTo>
                  <a:lnTo>
                    <a:pt x="97907" y="50824"/>
                  </a:lnTo>
                  <a:lnTo>
                    <a:pt x="103423" y="53346"/>
                  </a:lnTo>
                  <a:lnTo>
                    <a:pt x="114982"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3" name="SMARTInkShape-5137"/>
            <p:cNvSpPr/>
            <p:nvPr>
              <p:custDataLst>
                <p:tags r:id="rId140"/>
              </p:custDataLst>
            </p:nvPr>
          </p:nvSpPr>
          <p:spPr>
            <a:xfrm>
              <a:off x="9641086" y="5796166"/>
              <a:ext cx="214312" cy="106358"/>
            </a:xfrm>
            <a:custGeom>
              <a:avLst/>
              <a:gdLst/>
              <a:ahLst/>
              <a:cxnLst/>
              <a:rect l="0" t="0" r="0" b="0"/>
              <a:pathLst>
                <a:path w="214312" h="106358">
                  <a:moveTo>
                    <a:pt x="0" y="106357"/>
                  </a:moveTo>
                  <a:lnTo>
                    <a:pt x="0" y="106357"/>
                  </a:lnTo>
                  <a:lnTo>
                    <a:pt x="29104" y="79899"/>
                  </a:lnTo>
                  <a:lnTo>
                    <a:pt x="70482" y="43997"/>
                  </a:lnTo>
                  <a:lnTo>
                    <a:pt x="110511" y="18206"/>
                  </a:lnTo>
                  <a:lnTo>
                    <a:pt x="148058" y="3249"/>
                  </a:lnTo>
                  <a:lnTo>
                    <a:pt x="174876" y="0"/>
                  </a:lnTo>
                  <a:lnTo>
                    <a:pt x="201790" y="6960"/>
                  </a:lnTo>
                  <a:lnTo>
                    <a:pt x="214311" y="170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SMARTInkShape-5138"/>
            <p:cNvSpPr/>
            <p:nvPr>
              <p:custDataLst>
                <p:tags r:id="rId141"/>
              </p:custDataLst>
            </p:nvPr>
          </p:nvSpPr>
          <p:spPr>
            <a:xfrm>
              <a:off x="9373195" y="5523118"/>
              <a:ext cx="258674" cy="252699"/>
            </a:xfrm>
            <a:custGeom>
              <a:avLst/>
              <a:gdLst/>
              <a:ahLst/>
              <a:cxnLst/>
              <a:rect l="0" t="0" r="0" b="0"/>
              <a:pathLst>
                <a:path w="258674" h="252699">
                  <a:moveTo>
                    <a:pt x="35719" y="182952"/>
                  </a:moveTo>
                  <a:lnTo>
                    <a:pt x="35719" y="182952"/>
                  </a:lnTo>
                  <a:lnTo>
                    <a:pt x="35719" y="149769"/>
                  </a:lnTo>
                  <a:lnTo>
                    <a:pt x="30978" y="114912"/>
                  </a:lnTo>
                  <a:lnTo>
                    <a:pt x="27616" y="77460"/>
                  </a:lnTo>
                  <a:lnTo>
                    <a:pt x="28027" y="57327"/>
                  </a:lnTo>
                  <a:lnTo>
                    <a:pt x="34913" y="34593"/>
                  </a:lnTo>
                  <a:lnTo>
                    <a:pt x="35709" y="13816"/>
                  </a:lnTo>
                  <a:lnTo>
                    <a:pt x="40457" y="8704"/>
                  </a:lnTo>
                  <a:lnTo>
                    <a:pt x="45432" y="6290"/>
                  </a:lnTo>
                  <a:lnTo>
                    <a:pt x="61450" y="0"/>
                  </a:lnTo>
                  <a:lnTo>
                    <a:pt x="82874" y="5397"/>
                  </a:lnTo>
                  <a:lnTo>
                    <a:pt x="126172" y="23636"/>
                  </a:lnTo>
                  <a:lnTo>
                    <a:pt x="162749" y="42518"/>
                  </a:lnTo>
                  <a:lnTo>
                    <a:pt x="178497" y="54061"/>
                  </a:lnTo>
                  <a:lnTo>
                    <a:pt x="215672" y="94321"/>
                  </a:lnTo>
                  <a:lnTo>
                    <a:pt x="242359" y="135745"/>
                  </a:lnTo>
                  <a:lnTo>
                    <a:pt x="251582" y="149073"/>
                  </a:lnTo>
                  <a:lnTo>
                    <a:pt x="256775" y="167732"/>
                  </a:lnTo>
                  <a:lnTo>
                    <a:pt x="258673" y="197791"/>
                  </a:lnTo>
                  <a:lnTo>
                    <a:pt x="256187" y="207076"/>
                  </a:lnTo>
                  <a:lnTo>
                    <a:pt x="246508" y="225861"/>
                  </a:lnTo>
                  <a:lnTo>
                    <a:pt x="242721" y="229418"/>
                  </a:lnTo>
                  <a:lnTo>
                    <a:pt x="199261" y="248682"/>
                  </a:lnTo>
                  <a:lnTo>
                    <a:pt x="181520" y="252698"/>
                  </a:lnTo>
                  <a:lnTo>
                    <a:pt x="144731" y="249745"/>
                  </a:lnTo>
                  <a:lnTo>
                    <a:pt x="138159" y="251293"/>
                  </a:lnTo>
                  <a:lnTo>
                    <a:pt x="93624" y="246429"/>
                  </a:lnTo>
                  <a:lnTo>
                    <a:pt x="48985" y="245545"/>
                  </a:lnTo>
                  <a:lnTo>
                    <a:pt x="4341" y="236777"/>
                  </a:lnTo>
                  <a:lnTo>
                    <a:pt x="0" y="236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SMARTInkShape-5139"/>
            <p:cNvSpPr/>
            <p:nvPr>
              <p:custDataLst>
                <p:tags r:id="rId142"/>
              </p:custDataLst>
            </p:nvPr>
          </p:nvSpPr>
          <p:spPr>
            <a:xfrm>
              <a:off x="9373195" y="5527477"/>
              <a:ext cx="44650" cy="508994"/>
            </a:xfrm>
            <a:custGeom>
              <a:avLst/>
              <a:gdLst/>
              <a:ahLst/>
              <a:cxnLst/>
              <a:rect l="0" t="0" r="0" b="0"/>
              <a:pathLst>
                <a:path w="44650" h="508994">
                  <a:moveTo>
                    <a:pt x="0" y="0"/>
                  </a:moveTo>
                  <a:lnTo>
                    <a:pt x="0" y="0"/>
                  </a:lnTo>
                  <a:lnTo>
                    <a:pt x="18963" y="33182"/>
                  </a:lnTo>
                  <a:lnTo>
                    <a:pt x="25625" y="60058"/>
                  </a:lnTo>
                  <a:lnTo>
                    <a:pt x="28257" y="84239"/>
                  </a:lnTo>
                  <a:lnTo>
                    <a:pt x="40823" y="124016"/>
                  </a:lnTo>
                  <a:lnTo>
                    <a:pt x="41956" y="143423"/>
                  </a:lnTo>
                  <a:lnTo>
                    <a:pt x="38008" y="177653"/>
                  </a:lnTo>
                  <a:lnTo>
                    <a:pt x="36397" y="218774"/>
                  </a:lnTo>
                  <a:lnTo>
                    <a:pt x="36913" y="262377"/>
                  </a:lnTo>
                  <a:lnTo>
                    <a:pt x="41916" y="306716"/>
                  </a:lnTo>
                  <a:lnTo>
                    <a:pt x="43839" y="351273"/>
                  </a:lnTo>
                  <a:lnTo>
                    <a:pt x="43417" y="394902"/>
                  </a:lnTo>
                  <a:lnTo>
                    <a:pt x="38441" y="432413"/>
                  </a:lnTo>
                  <a:lnTo>
                    <a:pt x="37517" y="461828"/>
                  </a:lnTo>
                  <a:lnTo>
                    <a:pt x="44312" y="505249"/>
                  </a:lnTo>
                  <a:lnTo>
                    <a:pt x="44649" y="5089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2" name="SMARTInkShape-Group2018"/>
          <p:cNvGrpSpPr/>
          <p:nvPr/>
        </p:nvGrpSpPr>
        <p:grpSpPr>
          <a:xfrm>
            <a:off x="5524500" y="5214938"/>
            <a:ext cx="3634384" cy="723290"/>
            <a:chOff x="5524500" y="5214938"/>
            <a:chExt cx="3634384" cy="723290"/>
          </a:xfrm>
        </p:grpSpPr>
        <p:sp>
          <p:nvSpPr>
            <p:cNvPr id="1237" name="SMARTInkShape-5140"/>
            <p:cNvSpPr/>
            <p:nvPr>
              <p:custDataLst>
                <p:tags r:id="rId121"/>
              </p:custDataLst>
            </p:nvPr>
          </p:nvSpPr>
          <p:spPr>
            <a:xfrm>
              <a:off x="8774906" y="5603743"/>
              <a:ext cx="383978" cy="262894"/>
            </a:xfrm>
            <a:custGeom>
              <a:avLst/>
              <a:gdLst/>
              <a:ahLst/>
              <a:cxnLst/>
              <a:rect l="0" t="0" r="0" b="0"/>
              <a:pathLst>
                <a:path w="383978" h="262894">
                  <a:moveTo>
                    <a:pt x="0" y="146977"/>
                  </a:moveTo>
                  <a:lnTo>
                    <a:pt x="0" y="146977"/>
                  </a:lnTo>
                  <a:lnTo>
                    <a:pt x="14221" y="109052"/>
                  </a:lnTo>
                  <a:lnTo>
                    <a:pt x="38565" y="66908"/>
                  </a:lnTo>
                  <a:lnTo>
                    <a:pt x="65128" y="33594"/>
                  </a:lnTo>
                  <a:lnTo>
                    <a:pt x="89263" y="12352"/>
                  </a:lnTo>
                  <a:lnTo>
                    <a:pt x="102182" y="7768"/>
                  </a:lnTo>
                  <a:lnTo>
                    <a:pt x="115860" y="4739"/>
                  </a:lnTo>
                  <a:lnTo>
                    <a:pt x="125246" y="85"/>
                  </a:lnTo>
                  <a:lnTo>
                    <a:pt x="138017" y="0"/>
                  </a:lnTo>
                  <a:lnTo>
                    <a:pt x="151630" y="3271"/>
                  </a:lnTo>
                  <a:lnTo>
                    <a:pt x="193761" y="25020"/>
                  </a:lnTo>
                  <a:lnTo>
                    <a:pt x="211420" y="33891"/>
                  </a:lnTo>
                  <a:lnTo>
                    <a:pt x="252603" y="77023"/>
                  </a:lnTo>
                  <a:lnTo>
                    <a:pt x="268652" y="91192"/>
                  </a:lnTo>
                  <a:lnTo>
                    <a:pt x="283330" y="99028"/>
                  </a:lnTo>
                  <a:lnTo>
                    <a:pt x="326794" y="110680"/>
                  </a:lnTo>
                  <a:lnTo>
                    <a:pt x="327996" y="110872"/>
                  </a:lnTo>
                  <a:lnTo>
                    <a:pt x="328796" y="110007"/>
                  </a:lnTo>
                  <a:lnTo>
                    <a:pt x="329687" y="106403"/>
                  </a:lnTo>
                  <a:lnTo>
                    <a:pt x="330188" y="98794"/>
                  </a:lnTo>
                  <a:lnTo>
                    <a:pt x="327659" y="93150"/>
                  </a:lnTo>
                  <a:lnTo>
                    <a:pt x="325596" y="90256"/>
                  </a:lnTo>
                  <a:lnTo>
                    <a:pt x="313211" y="81443"/>
                  </a:lnTo>
                  <a:lnTo>
                    <a:pt x="269131" y="62282"/>
                  </a:lnTo>
                  <a:lnTo>
                    <a:pt x="233806" y="51217"/>
                  </a:lnTo>
                  <a:lnTo>
                    <a:pt x="221984" y="50838"/>
                  </a:lnTo>
                  <a:lnTo>
                    <a:pt x="198284" y="61322"/>
                  </a:lnTo>
                  <a:lnTo>
                    <a:pt x="176039" y="78573"/>
                  </a:lnTo>
                  <a:lnTo>
                    <a:pt x="174907" y="82523"/>
                  </a:lnTo>
                  <a:lnTo>
                    <a:pt x="179132" y="108449"/>
                  </a:lnTo>
                  <a:lnTo>
                    <a:pt x="186223" y="130743"/>
                  </a:lnTo>
                  <a:lnTo>
                    <a:pt x="192237" y="137446"/>
                  </a:lnTo>
                  <a:lnTo>
                    <a:pt x="211773" y="151858"/>
                  </a:lnTo>
                  <a:lnTo>
                    <a:pt x="237249" y="155550"/>
                  </a:lnTo>
                  <a:lnTo>
                    <a:pt x="261904" y="155891"/>
                  </a:lnTo>
                  <a:lnTo>
                    <a:pt x="267875" y="153253"/>
                  </a:lnTo>
                  <a:lnTo>
                    <a:pt x="288726" y="134914"/>
                  </a:lnTo>
                  <a:lnTo>
                    <a:pt x="292034" y="129047"/>
                  </a:lnTo>
                  <a:lnTo>
                    <a:pt x="294157" y="117197"/>
                  </a:lnTo>
                  <a:lnTo>
                    <a:pt x="294680" y="102331"/>
                  </a:lnTo>
                  <a:lnTo>
                    <a:pt x="301748" y="119109"/>
                  </a:lnTo>
                  <a:lnTo>
                    <a:pt x="303537" y="159188"/>
                  </a:lnTo>
                  <a:lnTo>
                    <a:pt x="304580" y="176832"/>
                  </a:lnTo>
                  <a:lnTo>
                    <a:pt x="310732" y="193636"/>
                  </a:lnTo>
                  <a:lnTo>
                    <a:pt x="326532" y="222219"/>
                  </a:lnTo>
                  <a:lnTo>
                    <a:pt x="330245" y="238503"/>
                  </a:lnTo>
                  <a:lnTo>
                    <a:pt x="337188" y="250052"/>
                  </a:lnTo>
                  <a:lnTo>
                    <a:pt x="342677" y="256619"/>
                  </a:lnTo>
                  <a:lnTo>
                    <a:pt x="348424" y="260198"/>
                  </a:lnTo>
                  <a:lnTo>
                    <a:pt x="360198" y="262496"/>
                  </a:lnTo>
                  <a:lnTo>
                    <a:pt x="369104" y="262893"/>
                  </a:lnTo>
                  <a:lnTo>
                    <a:pt x="375051" y="260342"/>
                  </a:lnTo>
                  <a:lnTo>
                    <a:pt x="383977" y="2541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8" name="SMARTInkShape-5141"/>
            <p:cNvSpPr/>
            <p:nvPr>
              <p:custDataLst>
                <p:tags r:id="rId122"/>
              </p:custDataLst>
            </p:nvPr>
          </p:nvSpPr>
          <p:spPr>
            <a:xfrm>
              <a:off x="8355558" y="5491809"/>
              <a:ext cx="398171" cy="319641"/>
            </a:xfrm>
            <a:custGeom>
              <a:avLst/>
              <a:gdLst/>
              <a:ahLst/>
              <a:cxnLst/>
              <a:rect l="0" t="0" r="0" b="0"/>
              <a:pathLst>
                <a:path w="398171" h="319641">
                  <a:moveTo>
                    <a:pt x="8583" y="169613"/>
                  </a:moveTo>
                  <a:lnTo>
                    <a:pt x="8583" y="169613"/>
                  </a:lnTo>
                  <a:lnTo>
                    <a:pt x="28978" y="200297"/>
                  </a:lnTo>
                  <a:lnTo>
                    <a:pt x="41129" y="208055"/>
                  </a:lnTo>
                  <a:lnTo>
                    <a:pt x="57970" y="213035"/>
                  </a:lnTo>
                  <a:lnTo>
                    <a:pt x="69167" y="214100"/>
                  </a:lnTo>
                  <a:lnTo>
                    <a:pt x="77840" y="207101"/>
                  </a:lnTo>
                  <a:lnTo>
                    <a:pt x="83351" y="201819"/>
                  </a:lnTo>
                  <a:lnTo>
                    <a:pt x="86462" y="193517"/>
                  </a:lnTo>
                  <a:lnTo>
                    <a:pt x="90858" y="177688"/>
                  </a:lnTo>
                  <a:lnTo>
                    <a:pt x="95799" y="160430"/>
                  </a:lnTo>
                  <a:lnTo>
                    <a:pt x="97469" y="136821"/>
                  </a:lnTo>
                  <a:lnTo>
                    <a:pt x="95051" y="127588"/>
                  </a:lnTo>
                  <a:lnTo>
                    <a:pt x="73957" y="93152"/>
                  </a:lnTo>
                  <a:lnTo>
                    <a:pt x="65105" y="84561"/>
                  </a:lnTo>
                  <a:lnTo>
                    <a:pt x="59169" y="82203"/>
                  </a:lnTo>
                  <a:lnTo>
                    <a:pt x="32394" y="80365"/>
                  </a:lnTo>
                  <a:lnTo>
                    <a:pt x="26442" y="82983"/>
                  </a:lnTo>
                  <a:lnTo>
                    <a:pt x="23465" y="85071"/>
                  </a:lnTo>
                  <a:lnTo>
                    <a:pt x="20159" y="90036"/>
                  </a:lnTo>
                  <a:lnTo>
                    <a:pt x="8554" y="129751"/>
                  </a:lnTo>
                  <a:lnTo>
                    <a:pt x="2291" y="165739"/>
                  </a:lnTo>
                  <a:lnTo>
                    <a:pt x="0" y="206683"/>
                  </a:lnTo>
                  <a:lnTo>
                    <a:pt x="800" y="222800"/>
                  </a:lnTo>
                  <a:lnTo>
                    <a:pt x="14898" y="261590"/>
                  </a:lnTo>
                  <a:lnTo>
                    <a:pt x="24565" y="278666"/>
                  </a:lnTo>
                  <a:lnTo>
                    <a:pt x="55332" y="303321"/>
                  </a:lnTo>
                  <a:lnTo>
                    <a:pt x="77137" y="317418"/>
                  </a:lnTo>
                  <a:lnTo>
                    <a:pt x="87338" y="319640"/>
                  </a:lnTo>
                  <a:lnTo>
                    <a:pt x="98486" y="317982"/>
                  </a:lnTo>
                  <a:lnTo>
                    <a:pt x="113272" y="311470"/>
                  </a:lnTo>
                  <a:lnTo>
                    <a:pt x="131899" y="295640"/>
                  </a:lnTo>
                  <a:lnTo>
                    <a:pt x="158764" y="256973"/>
                  </a:lnTo>
                  <a:lnTo>
                    <a:pt x="174362" y="216672"/>
                  </a:lnTo>
                  <a:lnTo>
                    <a:pt x="186997" y="176372"/>
                  </a:lnTo>
                  <a:lnTo>
                    <a:pt x="199047" y="135230"/>
                  </a:lnTo>
                  <a:lnTo>
                    <a:pt x="204845" y="98439"/>
                  </a:lnTo>
                  <a:lnTo>
                    <a:pt x="211869" y="62509"/>
                  </a:lnTo>
                  <a:lnTo>
                    <a:pt x="214682" y="25936"/>
                  </a:lnTo>
                  <a:lnTo>
                    <a:pt x="218583" y="17121"/>
                  </a:lnTo>
                  <a:lnTo>
                    <a:pt x="219029" y="13381"/>
                  </a:lnTo>
                  <a:lnTo>
                    <a:pt x="216899" y="4369"/>
                  </a:lnTo>
                  <a:lnTo>
                    <a:pt x="217906" y="2896"/>
                  </a:lnTo>
                  <a:lnTo>
                    <a:pt x="222808" y="0"/>
                  </a:lnTo>
                  <a:lnTo>
                    <a:pt x="222870" y="4704"/>
                  </a:lnTo>
                  <a:lnTo>
                    <a:pt x="230581" y="38110"/>
                  </a:lnTo>
                  <a:lnTo>
                    <a:pt x="231660" y="80638"/>
                  </a:lnTo>
                  <a:lnTo>
                    <a:pt x="232795" y="125007"/>
                  </a:lnTo>
                  <a:lnTo>
                    <a:pt x="244250" y="164878"/>
                  </a:lnTo>
                  <a:lnTo>
                    <a:pt x="248970" y="196171"/>
                  </a:lnTo>
                  <a:lnTo>
                    <a:pt x="249207" y="202200"/>
                  </a:lnTo>
                  <a:lnTo>
                    <a:pt x="250359" y="206221"/>
                  </a:lnTo>
                  <a:lnTo>
                    <a:pt x="252118" y="208901"/>
                  </a:lnTo>
                  <a:lnTo>
                    <a:pt x="254283" y="210688"/>
                  </a:lnTo>
                  <a:lnTo>
                    <a:pt x="256690" y="215319"/>
                  </a:lnTo>
                  <a:lnTo>
                    <a:pt x="258501" y="222730"/>
                  </a:lnTo>
                  <a:lnTo>
                    <a:pt x="258604" y="210722"/>
                  </a:lnTo>
                  <a:lnTo>
                    <a:pt x="261255" y="205082"/>
                  </a:lnTo>
                  <a:lnTo>
                    <a:pt x="263352" y="202188"/>
                  </a:lnTo>
                  <a:lnTo>
                    <a:pt x="274449" y="160444"/>
                  </a:lnTo>
                  <a:lnTo>
                    <a:pt x="278518" y="142753"/>
                  </a:lnTo>
                  <a:lnTo>
                    <a:pt x="286009" y="127589"/>
                  </a:lnTo>
                  <a:lnTo>
                    <a:pt x="297429" y="113578"/>
                  </a:lnTo>
                  <a:lnTo>
                    <a:pt x="303316" y="109981"/>
                  </a:lnTo>
                  <a:lnTo>
                    <a:pt x="315179" y="107673"/>
                  </a:lnTo>
                  <a:lnTo>
                    <a:pt x="328841" y="107273"/>
                  </a:lnTo>
                  <a:lnTo>
                    <a:pt x="337121" y="109826"/>
                  </a:lnTo>
                  <a:lnTo>
                    <a:pt x="355261" y="124289"/>
                  </a:lnTo>
                  <a:lnTo>
                    <a:pt x="372137" y="140529"/>
                  </a:lnTo>
                  <a:lnTo>
                    <a:pt x="383814" y="170577"/>
                  </a:lnTo>
                  <a:lnTo>
                    <a:pt x="393633" y="205760"/>
                  </a:lnTo>
                  <a:lnTo>
                    <a:pt x="398170" y="232138"/>
                  </a:lnTo>
                  <a:lnTo>
                    <a:pt x="395714" y="245688"/>
                  </a:lnTo>
                  <a:lnTo>
                    <a:pt x="388753" y="259732"/>
                  </a:lnTo>
                  <a:lnTo>
                    <a:pt x="383261" y="264236"/>
                  </a:lnTo>
                  <a:lnTo>
                    <a:pt x="377512" y="267230"/>
                  </a:lnTo>
                  <a:lnTo>
                    <a:pt x="371650" y="271868"/>
                  </a:lnTo>
                  <a:lnTo>
                    <a:pt x="363092" y="274591"/>
                  </a:lnTo>
                  <a:lnTo>
                    <a:pt x="341429" y="276339"/>
                  </a:lnTo>
                  <a:lnTo>
                    <a:pt x="301452" y="269043"/>
                  </a:lnTo>
                  <a:lnTo>
                    <a:pt x="268089" y="258283"/>
                  </a:lnTo>
                  <a:lnTo>
                    <a:pt x="225004" y="232104"/>
                  </a:lnTo>
                  <a:lnTo>
                    <a:pt x="217879" y="227152"/>
                  </a:lnTo>
                  <a:lnTo>
                    <a:pt x="211406" y="224952"/>
                  </a:lnTo>
                  <a:lnTo>
                    <a:pt x="209282" y="223373"/>
                  </a:lnTo>
                  <a:lnTo>
                    <a:pt x="207867" y="221328"/>
                  </a:lnTo>
                  <a:lnTo>
                    <a:pt x="206923" y="218972"/>
                  </a:lnTo>
                  <a:lnTo>
                    <a:pt x="207286" y="217402"/>
                  </a:lnTo>
                  <a:lnTo>
                    <a:pt x="208520" y="216355"/>
                  </a:lnTo>
                  <a:lnTo>
                    <a:pt x="244216" y="201096"/>
                  </a:lnTo>
                  <a:lnTo>
                    <a:pt x="270284" y="201555"/>
                  </a:lnTo>
                  <a:lnTo>
                    <a:pt x="285629" y="199684"/>
                  </a:lnTo>
                  <a:lnTo>
                    <a:pt x="312192" y="2053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9" name="SMARTInkShape-5142"/>
            <p:cNvSpPr/>
            <p:nvPr>
              <p:custDataLst>
                <p:tags r:id="rId123"/>
              </p:custDataLst>
            </p:nvPr>
          </p:nvSpPr>
          <p:spPr>
            <a:xfrm>
              <a:off x="8158758" y="5545881"/>
              <a:ext cx="107121" cy="392347"/>
            </a:xfrm>
            <a:custGeom>
              <a:avLst/>
              <a:gdLst/>
              <a:ahLst/>
              <a:cxnLst/>
              <a:rect l="0" t="0" r="0" b="0"/>
              <a:pathLst>
                <a:path w="107121" h="392347">
                  <a:moveTo>
                    <a:pt x="35719" y="44103"/>
                  </a:moveTo>
                  <a:lnTo>
                    <a:pt x="35719" y="44103"/>
                  </a:lnTo>
                  <a:lnTo>
                    <a:pt x="59274" y="13418"/>
                  </a:lnTo>
                  <a:lnTo>
                    <a:pt x="61343" y="8764"/>
                  </a:lnTo>
                  <a:lnTo>
                    <a:pt x="61732" y="5661"/>
                  </a:lnTo>
                  <a:lnTo>
                    <a:pt x="60998" y="3593"/>
                  </a:lnTo>
                  <a:lnTo>
                    <a:pt x="59516" y="2214"/>
                  </a:lnTo>
                  <a:lnTo>
                    <a:pt x="54752" y="0"/>
                  </a:lnTo>
                  <a:lnTo>
                    <a:pt x="46681" y="6692"/>
                  </a:lnTo>
                  <a:lnTo>
                    <a:pt x="38415" y="15711"/>
                  </a:lnTo>
                  <a:lnTo>
                    <a:pt x="23776" y="41700"/>
                  </a:lnTo>
                  <a:lnTo>
                    <a:pt x="19613" y="59156"/>
                  </a:lnTo>
                  <a:lnTo>
                    <a:pt x="18013" y="94720"/>
                  </a:lnTo>
                  <a:lnTo>
                    <a:pt x="22645" y="112569"/>
                  </a:lnTo>
                  <a:lnTo>
                    <a:pt x="30239" y="121827"/>
                  </a:lnTo>
                  <a:lnTo>
                    <a:pt x="60974" y="145152"/>
                  </a:lnTo>
                  <a:lnTo>
                    <a:pt x="73078" y="149450"/>
                  </a:lnTo>
                  <a:lnTo>
                    <a:pt x="76499" y="149061"/>
                  </a:lnTo>
                  <a:lnTo>
                    <a:pt x="87415" y="143412"/>
                  </a:lnTo>
                  <a:lnTo>
                    <a:pt x="96820" y="134736"/>
                  </a:lnTo>
                  <a:lnTo>
                    <a:pt x="104085" y="120398"/>
                  </a:lnTo>
                  <a:lnTo>
                    <a:pt x="106550" y="104336"/>
                  </a:lnTo>
                  <a:lnTo>
                    <a:pt x="107120" y="72495"/>
                  </a:lnTo>
                  <a:lnTo>
                    <a:pt x="104494" y="63998"/>
                  </a:lnTo>
                  <a:lnTo>
                    <a:pt x="101012" y="56913"/>
                  </a:lnTo>
                  <a:lnTo>
                    <a:pt x="98227" y="44107"/>
                  </a:lnTo>
                  <a:lnTo>
                    <a:pt x="99219" y="66464"/>
                  </a:lnTo>
                  <a:lnTo>
                    <a:pt x="102967" y="77523"/>
                  </a:lnTo>
                  <a:lnTo>
                    <a:pt x="102649" y="89053"/>
                  </a:lnTo>
                  <a:lnTo>
                    <a:pt x="101174" y="94906"/>
                  </a:lnTo>
                  <a:lnTo>
                    <a:pt x="103036" y="136857"/>
                  </a:lnTo>
                  <a:lnTo>
                    <a:pt x="101356" y="157756"/>
                  </a:lnTo>
                  <a:lnTo>
                    <a:pt x="105716" y="195427"/>
                  </a:lnTo>
                  <a:lnTo>
                    <a:pt x="105974" y="239502"/>
                  </a:lnTo>
                  <a:lnTo>
                    <a:pt x="99443" y="277509"/>
                  </a:lnTo>
                  <a:lnTo>
                    <a:pt x="93476" y="305266"/>
                  </a:lnTo>
                  <a:lnTo>
                    <a:pt x="84252" y="344066"/>
                  </a:lnTo>
                  <a:lnTo>
                    <a:pt x="81101" y="357006"/>
                  </a:lnTo>
                  <a:lnTo>
                    <a:pt x="73750" y="369869"/>
                  </a:lnTo>
                  <a:lnTo>
                    <a:pt x="66279" y="379963"/>
                  </a:lnTo>
                  <a:lnTo>
                    <a:pt x="64183" y="386190"/>
                  </a:lnTo>
                  <a:lnTo>
                    <a:pt x="62633" y="388247"/>
                  </a:lnTo>
                  <a:lnTo>
                    <a:pt x="58264" y="390533"/>
                  </a:lnTo>
                  <a:lnTo>
                    <a:pt x="35669" y="392290"/>
                  </a:lnTo>
                  <a:lnTo>
                    <a:pt x="23802" y="392346"/>
                  </a:lnTo>
                  <a:lnTo>
                    <a:pt x="17855" y="389709"/>
                  </a:lnTo>
                  <a:lnTo>
                    <a:pt x="14880" y="387617"/>
                  </a:lnTo>
                  <a:lnTo>
                    <a:pt x="11574" y="382646"/>
                  </a:lnTo>
                  <a:lnTo>
                    <a:pt x="0" y="3387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0" name="SMARTInkShape-5143"/>
            <p:cNvSpPr/>
            <p:nvPr>
              <p:custDataLst>
                <p:tags r:id="rId124"/>
              </p:custDataLst>
            </p:nvPr>
          </p:nvSpPr>
          <p:spPr>
            <a:xfrm>
              <a:off x="8060534" y="5438180"/>
              <a:ext cx="44647" cy="273000"/>
            </a:xfrm>
            <a:custGeom>
              <a:avLst/>
              <a:gdLst/>
              <a:ahLst/>
              <a:cxnLst/>
              <a:rect l="0" t="0" r="0" b="0"/>
              <a:pathLst>
                <a:path w="44647" h="273000">
                  <a:moveTo>
                    <a:pt x="8927" y="0"/>
                  </a:moveTo>
                  <a:lnTo>
                    <a:pt x="8927" y="0"/>
                  </a:lnTo>
                  <a:lnTo>
                    <a:pt x="4186" y="33183"/>
                  </a:lnTo>
                  <a:lnTo>
                    <a:pt x="1238" y="72780"/>
                  </a:lnTo>
                  <a:lnTo>
                    <a:pt x="365" y="109649"/>
                  </a:lnTo>
                  <a:lnTo>
                    <a:pt x="106" y="145708"/>
                  </a:lnTo>
                  <a:lnTo>
                    <a:pt x="30" y="176787"/>
                  </a:lnTo>
                  <a:lnTo>
                    <a:pt x="12" y="211525"/>
                  </a:lnTo>
                  <a:lnTo>
                    <a:pt x="3" y="247800"/>
                  </a:lnTo>
                  <a:lnTo>
                    <a:pt x="0" y="263922"/>
                  </a:lnTo>
                  <a:lnTo>
                    <a:pt x="1984" y="268222"/>
                  </a:lnTo>
                  <a:lnTo>
                    <a:pt x="5290" y="271089"/>
                  </a:lnTo>
                  <a:lnTo>
                    <a:pt x="9479" y="272999"/>
                  </a:lnTo>
                  <a:lnTo>
                    <a:pt x="13264" y="272288"/>
                  </a:lnTo>
                  <a:lnTo>
                    <a:pt x="44646" y="241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 name="SMARTInkShape-5144"/>
            <p:cNvSpPr/>
            <p:nvPr>
              <p:custDataLst>
                <p:tags r:id="rId125"/>
              </p:custDataLst>
            </p:nvPr>
          </p:nvSpPr>
          <p:spPr>
            <a:xfrm>
              <a:off x="7756922" y="5554266"/>
              <a:ext cx="276821" cy="80013"/>
            </a:xfrm>
            <a:custGeom>
              <a:avLst/>
              <a:gdLst/>
              <a:ahLst/>
              <a:cxnLst/>
              <a:rect l="0" t="0" r="0" b="0"/>
              <a:pathLst>
                <a:path w="276821" h="80013">
                  <a:moveTo>
                    <a:pt x="0" y="0"/>
                  </a:moveTo>
                  <a:lnTo>
                    <a:pt x="0" y="0"/>
                  </a:lnTo>
                  <a:lnTo>
                    <a:pt x="43276" y="37985"/>
                  </a:lnTo>
                  <a:lnTo>
                    <a:pt x="80096" y="55238"/>
                  </a:lnTo>
                  <a:lnTo>
                    <a:pt x="116032" y="68201"/>
                  </a:lnTo>
                  <a:lnTo>
                    <a:pt x="151794" y="77670"/>
                  </a:lnTo>
                  <a:lnTo>
                    <a:pt x="190315" y="80012"/>
                  </a:lnTo>
                  <a:lnTo>
                    <a:pt x="214147" y="79268"/>
                  </a:lnTo>
                  <a:lnTo>
                    <a:pt x="246641" y="67924"/>
                  </a:lnTo>
                  <a:lnTo>
                    <a:pt x="276820"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 name="SMARTInkShape-5145"/>
            <p:cNvSpPr/>
            <p:nvPr>
              <p:custDataLst>
                <p:tags r:id="rId126"/>
              </p:custDataLst>
            </p:nvPr>
          </p:nvSpPr>
          <p:spPr>
            <a:xfrm>
              <a:off x="7712273" y="5366792"/>
              <a:ext cx="240684" cy="378355"/>
            </a:xfrm>
            <a:custGeom>
              <a:avLst/>
              <a:gdLst/>
              <a:ahLst/>
              <a:cxnLst/>
              <a:rect l="0" t="0" r="0" b="0"/>
              <a:pathLst>
                <a:path w="240684" h="378355">
                  <a:moveTo>
                    <a:pt x="0" y="366067"/>
                  </a:moveTo>
                  <a:lnTo>
                    <a:pt x="0" y="366067"/>
                  </a:lnTo>
                  <a:lnTo>
                    <a:pt x="20395" y="331414"/>
                  </a:lnTo>
                  <a:lnTo>
                    <a:pt x="44562" y="287969"/>
                  </a:lnTo>
                  <a:lnTo>
                    <a:pt x="63704" y="245689"/>
                  </a:lnTo>
                  <a:lnTo>
                    <a:pt x="78627" y="210896"/>
                  </a:lnTo>
                  <a:lnTo>
                    <a:pt x="95616" y="175452"/>
                  </a:lnTo>
                  <a:lnTo>
                    <a:pt x="112006" y="135048"/>
                  </a:lnTo>
                  <a:lnTo>
                    <a:pt x="124798" y="98405"/>
                  </a:lnTo>
                  <a:lnTo>
                    <a:pt x="142856" y="54332"/>
                  </a:lnTo>
                  <a:lnTo>
                    <a:pt x="147828" y="41979"/>
                  </a:lnTo>
                  <a:lnTo>
                    <a:pt x="152448" y="13064"/>
                  </a:lnTo>
                  <a:lnTo>
                    <a:pt x="160701" y="0"/>
                  </a:lnTo>
                  <a:lnTo>
                    <a:pt x="173160" y="24812"/>
                  </a:lnTo>
                  <a:lnTo>
                    <a:pt x="177521" y="61048"/>
                  </a:lnTo>
                  <a:lnTo>
                    <a:pt x="181028" y="103190"/>
                  </a:lnTo>
                  <a:lnTo>
                    <a:pt x="187614" y="141085"/>
                  </a:lnTo>
                  <a:lnTo>
                    <a:pt x="193536" y="173415"/>
                  </a:lnTo>
                  <a:lnTo>
                    <a:pt x="200462" y="210843"/>
                  </a:lnTo>
                  <a:lnTo>
                    <a:pt x="206071" y="238772"/>
                  </a:lnTo>
                  <a:lnTo>
                    <a:pt x="214949" y="277741"/>
                  </a:lnTo>
                  <a:lnTo>
                    <a:pt x="225525" y="321155"/>
                  </a:lnTo>
                  <a:lnTo>
                    <a:pt x="233943" y="361427"/>
                  </a:lnTo>
                  <a:lnTo>
                    <a:pt x="238981" y="373622"/>
                  </a:lnTo>
                  <a:lnTo>
                    <a:pt x="240159" y="378354"/>
                  </a:lnTo>
                  <a:lnTo>
                    <a:pt x="240473" y="378228"/>
                  </a:lnTo>
                  <a:lnTo>
                    <a:pt x="240683" y="377150"/>
                  </a:lnTo>
                  <a:lnTo>
                    <a:pt x="238270" y="373308"/>
                  </a:lnTo>
                  <a:lnTo>
                    <a:pt x="232172" y="3660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 name="SMARTInkShape-5146"/>
            <p:cNvSpPr/>
            <p:nvPr>
              <p:custDataLst>
                <p:tags r:id="rId127"/>
              </p:custDataLst>
            </p:nvPr>
          </p:nvSpPr>
          <p:spPr>
            <a:xfrm>
              <a:off x="7408776" y="5407194"/>
              <a:ext cx="187278" cy="350525"/>
            </a:xfrm>
            <a:custGeom>
              <a:avLst/>
              <a:gdLst/>
              <a:ahLst/>
              <a:cxnLst/>
              <a:rect l="0" t="0" r="0" b="0"/>
              <a:pathLst>
                <a:path w="187278" h="350525">
                  <a:moveTo>
                    <a:pt x="8818" y="66704"/>
                  </a:moveTo>
                  <a:lnTo>
                    <a:pt x="8818" y="66704"/>
                  </a:lnTo>
                  <a:lnTo>
                    <a:pt x="8818" y="104628"/>
                  </a:lnTo>
                  <a:lnTo>
                    <a:pt x="8818" y="142434"/>
                  </a:lnTo>
                  <a:lnTo>
                    <a:pt x="14955" y="181874"/>
                  </a:lnTo>
                  <a:lnTo>
                    <a:pt x="19842" y="220974"/>
                  </a:lnTo>
                  <a:lnTo>
                    <a:pt x="26769" y="265099"/>
                  </a:lnTo>
                  <a:lnTo>
                    <a:pt x="34247" y="303321"/>
                  </a:lnTo>
                  <a:lnTo>
                    <a:pt x="35571" y="345939"/>
                  </a:lnTo>
                  <a:lnTo>
                    <a:pt x="35596" y="350524"/>
                  </a:lnTo>
                  <a:lnTo>
                    <a:pt x="34608" y="350176"/>
                  </a:lnTo>
                  <a:lnTo>
                    <a:pt x="30864" y="347142"/>
                  </a:lnTo>
                  <a:lnTo>
                    <a:pt x="28537" y="342486"/>
                  </a:lnTo>
                  <a:lnTo>
                    <a:pt x="17655" y="303448"/>
                  </a:lnTo>
                  <a:lnTo>
                    <a:pt x="10177" y="262584"/>
                  </a:lnTo>
                  <a:lnTo>
                    <a:pt x="6351" y="218434"/>
                  </a:lnTo>
                  <a:lnTo>
                    <a:pt x="739" y="173851"/>
                  </a:lnTo>
                  <a:lnTo>
                    <a:pt x="0" y="129211"/>
                  </a:lnTo>
                  <a:lnTo>
                    <a:pt x="9616" y="91632"/>
                  </a:lnTo>
                  <a:lnTo>
                    <a:pt x="22325" y="53887"/>
                  </a:lnTo>
                  <a:lnTo>
                    <a:pt x="47259" y="19897"/>
                  </a:lnTo>
                  <a:lnTo>
                    <a:pt x="61108" y="10392"/>
                  </a:lnTo>
                  <a:lnTo>
                    <a:pt x="95286" y="0"/>
                  </a:lnTo>
                  <a:lnTo>
                    <a:pt x="107110" y="17"/>
                  </a:lnTo>
                  <a:lnTo>
                    <a:pt x="141963" y="10775"/>
                  </a:lnTo>
                  <a:lnTo>
                    <a:pt x="171127" y="28064"/>
                  </a:lnTo>
                  <a:lnTo>
                    <a:pt x="182254" y="47640"/>
                  </a:lnTo>
                  <a:lnTo>
                    <a:pt x="185883" y="59513"/>
                  </a:lnTo>
                  <a:lnTo>
                    <a:pt x="187277" y="83242"/>
                  </a:lnTo>
                  <a:lnTo>
                    <a:pt x="184706" y="91583"/>
                  </a:lnTo>
                  <a:lnTo>
                    <a:pt x="174971" y="105022"/>
                  </a:lnTo>
                  <a:lnTo>
                    <a:pt x="169315" y="108540"/>
                  </a:lnTo>
                  <a:lnTo>
                    <a:pt x="130499" y="125481"/>
                  </a:lnTo>
                  <a:lnTo>
                    <a:pt x="89164" y="131640"/>
                  </a:lnTo>
                  <a:lnTo>
                    <a:pt x="74293" y="135252"/>
                  </a:lnTo>
                  <a:lnTo>
                    <a:pt x="34907" y="137571"/>
                  </a:lnTo>
                  <a:lnTo>
                    <a:pt x="17747" y="1381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SMARTInkShape-5147"/>
            <p:cNvSpPr/>
            <p:nvPr>
              <p:custDataLst>
                <p:tags r:id="rId128"/>
              </p:custDataLst>
            </p:nvPr>
          </p:nvSpPr>
          <p:spPr>
            <a:xfrm>
              <a:off x="7110416" y="5403393"/>
              <a:ext cx="244671" cy="265150"/>
            </a:xfrm>
            <a:custGeom>
              <a:avLst/>
              <a:gdLst/>
              <a:ahLst/>
              <a:cxnLst/>
              <a:rect l="0" t="0" r="0" b="0"/>
              <a:pathLst>
                <a:path w="244671" h="265150">
                  <a:moveTo>
                    <a:pt x="30357" y="88365"/>
                  </a:moveTo>
                  <a:lnTo>
                    <a:pt x="30357" y="88365"/>
                  </a:lnTo>
                  <a:lnTo>
                    <a:pt x="69163" y="99646"/>
                  </a:lnTo>
                  <a:lnTo>
                    <a:pt x="106587" y="97800"/>
                  </a:lnTo>
                  <a:lnTo>
                    <a:pt x="111935" y="95647"/>
                  </a:lnTo>
                  <a:lnTo>
                    <a:pt x="149366" y="58666"/>
                  </a:lnTo>
                  <a:lnTo>
                    <a:pt x="152703" y="50030"/>
                  </a:lnTo>
                  <a:lnTo>
                    <a:pt x="154846" y="33057"/>
                  </a:lnTo>
                  <a:lnTo>
                    <a:pt x="152493" y="26411"/>
                  </a:lnTo>
                  <a:lnTo>
                    <a:pt x="142898" y="14060"/>
                  </a:lnTo>
                  <a:lnTo>
                    <a:pt x="137261" y="10692"/>
                  </a:lnTo>
                  <a:lnTo>
                    <a:pt x="98460" y="0"/>
                  </a:lnTo>
                  <a:lnTo>
                    <a:pt x="80853" y="336"/>
                  </a:lnTo>
                  <a:lnTo>
                    <a:pt x="51179" y="11533"/>
                  </a:lnTo>
                  <a:lnTo>
                    <a:pt x="20214" y="36571"/>
                  </a:lnTo>
                  <a:lnTo>
                    <a:pt x="10044" y="51080"/>
                  </a:lnTo>
                  <a:lnTo>
                    <a:pt x="747" y="72687"/>
                  </a:lnTo>
                  <a:lnTo>
                    <a:pt x="0" y="86689"/>
                  </a:lnTo>
                  <a:lnTo>
                    <a:pt x="8100" y="129938"/>
                  </a:lnTo>
                  <a:lnTo>
                    <a:pt x="32229" y="173435"/>
                  </a:lnTo>
                  <a:lnTo>
                    <a:pt x="71214" y="210294"/>
                  </a:lnTo>
                  <a:lnTo>
                    <a:pt x="107677" y="241373"/>
                  </a:lnTo>
                  <a:lnTo>
                    <a:pt x="147218" y="257795"/>
                  </a:lnTo>
                  <a:lnTo>
                    <a:pt x="177575" y="265149"/>
                  </a:lnTo>
                  <a:lnTo>
                    <a:pt x="190376" y="263508"/>
                  </a:lnTo>
                  <a:lnTo>
                    <a:pt x="202680" y="258479"/>
                  </a:lnTo>
                  <a:lnTo>
                    <a:pt x="244670" y="2223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 name="SMARTInkShape-5148"/>
            <p:cNvSpPr/>
            <p:nvPr>
              <p:custDataLst>
                <p:tags r:id="rId129"/>
              </p:custDataLst>
            </p:nvPr>
          </p:nvSpPr>
          <p:spPr>
            <a:xfrm>
              <a:off x="6890742" y="5447109"/>
              <a:ext cx="232173" cy="43904"/>
            </a:xfrm>
            <a:custGeom>
              <a:avLst/>
              <a:gdLst/>
              <a:ahLst/>
              <a:cxnLst/>
              <a:rect l="0" t="0" r="0" b="0"/>
              <a:pathLst>
                <a:path w="232173" h="43904">
                  <a:moveTo>
                    <a:pt x="0" y="0"/>
                  </a:moveTo>
                  <a:lnTo>
                    <a:pt x="0" y="0"/>
                  </a:lnTo>
                  <a:lnTo>
                    <a:pt x="38806" y="24548"/>
                  </a:lnTo>
                  <a:lnTo>
                    <a:pt x="82570" y="40875"/>
                  </a:lnTo>
                  <a:lnTo>
                    <a:pt x="109904" y="43531"/>
                  </a:lnTo>
                  <a:lnTo>
                    <a:pt x="130816" y="43903"/>
                  </a:lnTo>
                  <a:lnTo>
                    <a:pt x="173235" y="43325"/>
                  </a:lnTo>
                  <a:lnTo>
                    <a:pt x="211196" y="37516"/>
                  </a:lnTo>
                  <a:lnTo>
                    <a:pt x="232172"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 name="SMARTInkShape-5149"/>
            <p:cNvSpPr/>
            <p:nvPr>
              <p:custDataLst>
                <p:tags r:id="rId130"/>
              </p:custDataLst>
            </p:nvPr>
          </p:nvSpPr>
          <p:spPr>
            <a:xfrm>
              <a:off x="6962180" y="5214938"/>
              <a:ext cx="34248" cy="491133"/>
            </a:xfrm>
            <a:custGeom>
              <a:avLst/>
              <a:gdLst/>
              <a:ahLst/>
              <a:cxnLst/>
              <a:rect l="0" t="0" r="0" b="0"/>
              <a:pathLst>
                <a:path w="34248" h="491133">
                  <a:moveTo>
                    <a:pt x="0" y="0"/>
                  </a:moveTo>
                  <a:lnTo>
                    <a:pt x="0" y="0"/>
                  </a:lnTo>
                  <a:lnTo>
                    <a:pt x="18961" y="33182"/>
                  </a:lnTo>
                  <a:lnTo>
                    <a:pt x="30753" y="68040"/>
                  </a:lnTo>
                  <a:lnTo>
                    <a:pt x="34247" y="92479"/>
                  </a:lnTo>
                  <a:lnTo>
                    <a:pt x="29291" y="131781"/>
                  </a:lnTo>
                  <a:lnTo>
                    <a:pt x="27283" y="174528"/>
                  </a:lnTo>
                  <a:lnTo>
                    <a:pt x="26935" y="213107"/>
                  </a:lnTo>
                  <a:lnTo>
                    <a:pt x="26832" y="249674"/>
                  </a:lnTo>
                  <a:lnTo>
                    <a:pt x="26801" y="288290"/>
                  </a:lnTo>
                  <a:lnTo>
                    <a:pt x="26793" y="328504"/>
                  </a:lnTo>
                  <a:lnTo>
                    <a:pt x="26790" y="365555"/>
                  </a:lnTo>
                  <a:lnTo>
                    <a:pt x="26790" y="401669"/>
                  </a:lnTo>
                  <a:lnTo>
                    <a:pt x="26789" y="444687"/>
                  </a:lnTo>
                  <a:lnTo>
                    <a:pt x="26789" y="488644"/>
                  </a:lnTo>
                  <a:lnTo>
                    <a:pt x="26789" y="4911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 name="SMARTInkShape-5150"/>
            <p:cNvSpPr/>
            <p:nvPr>
              <p:custDataLst>
                <p:tags r:id="rId131"/>
              </p:custDataLst>
            </p:nvPr>
          </p:nvSpPr>
          <p:spPr>
            <a:xfrm>
              <a:off x="6649847" y="5384602"/>
              <a:ext cx="169459" cy="321052"/>
            </a:xfrm>
            <a:custGeom>
              <a:avLst/>
              <a:gdLst/>
              <a:ahLst/>
              <a:cxnLst/>
              <a:rect l="0" t="0" r="0" b="0"/>
              <a:pathLst>
                <a:path w="169459" h="321052">
                  <a:moveTo>
                    <a:pt x="169458" y="0"/>
                  </a:moveTo>
                  <a:lnTo>
                    <a:pt x="169458" y="0"/>
                  </a:lnTo>
                  <a:lnTo>
                    <a:pt x="131534" y="9480"/>
                  </a:lnTo>
                  <a:lnTo>
                    <a:pt x="93729" y="20117"/>
                  </a:lnTo>
                  <a:lnTo>
                    <a:pt x="55280" y="26463"/>
                  </a:lnTo>
                  <a:lnTo>
                    <a:pt x="21273" y="39044"/>
                  </a:lnTo>
                  <a:lnTo>
                    <a:pt x="7702" y="47728"/>
                  </a:lnTo>
                  <a:lnTo>
                    <a:pt x="3308" y="53623"/>
                  </a:lnTo>
                  <a:lnTo>
                    <a:pt x="835" y="62521"/>
                  </a:lnTo>
                  <a:lnTo>
                    <a:pt x="0" y="74416"/>
                  </a:lnTo>
                  <a:lnTo>
                    <a:pt x="2531" y="80368"/>
                  </a:lnTo>
                  <a:lnTo>
                    <a:pt x="38169" y="123435"/>
                  </a:lnTo>
                  <a:lnTo>
                    <a:pt x="49591" y="131920"/>
                  </a:lnTo>
                  <a:lnTo>
                    <a:pt x="70111" y="144920"/>
                  </a:lnTo>
                  <a:lnTo>
                    <a:pt x="112676" y="184443"/>
                  </a:lnTo>
                  <a:lnTo>
                    <a:pt x="135314" y="211713"/>
                  </a:lnTo>
                  <a:lnTo>
                    <a:pt x="154452" y="247088"/>
                  </a:lnTo>
                  <a:lnTo>
                    <a:pt x="155485" y="252037"/>
                  </a:lnTo>
                  <a:lnTo>
                    <a:pt x="155181" y="256329"/>
                  </a:lnTo>
                  <a:lnTo>
                    <a:pt x="144610" y="288808"/>
                  </a:lnTo>
                  <a:lnTo>
                    <a:pt x="130626" y="306204"/>
                  </a:lnTo>
                  <a:lnTo>
                    <a:pt x="124749" y="309723"/>
                  </a:lnTo>
                  <a:lnTo>
                    <a:pt x="91900" y="320531"/>
                  </a:lnTo>
                  <a:lnTo>
                    <a:pt x="81741" y="321051"/>
                  </a:lnTo>
                  <a:lnTo>
                    <a:pt x="73256" y="318637"/>
                  </a:lnTo>
                  <a:lnTo>
                    <a:pt x="51470" y="306212"/>
                  </a:lnTo>
                  <a:lnTo>
                    <a:pt x="35887" y="282172"/>
                  </a:lnTo>
                  <a:lnTo>
                    <a:pt x="29339" y="262641"/>
                  </a:lnTo>
                  <a:lnTo>
                    <a:pt x="26583" y="2232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8" name="SMARTInkShape-5151"/>
            <p:cNvSpPr/>
            <p:nvPr>
              <p:custDataLst>
                <p:tags r:id="rId132"/>
              </p:custDataLst>
            </p:nvPr>
          </p:nvSpPr>
          <p:spPr>
            <a:xfrm>
              <a:off x="6408539" y="5438180"/>
              <a:ext cx="241103" cy="26422"/>
            </a:xfrm>
            <a:custGeom>
              <a:avLst/>
              <a:gdLst/>
              <a:ahLst/>
              <a:cxnLst/>
              <a:rect l="0" t="0" r="0" b="0"/>
              <a:pathLst>
                <a:path w="241103" h="26422">
                  <a:moveTo>
                    <a:pt x="0" y="17859"/>
                  </a:moveTo>
                  <a:lnTo>
                    <a:pt x="0" y="17859"/>
                  </a:lnTo>
                  <a:lnTo>
                    <a:pt x="38806" y="23996"/>
                  </a:lnTo>
                  <a:lnTo>
                    <a:pt x="80970" y="26421"/>
                  </a:lnTo>
                  <a:lnTo>
                    <a:pt x="116022" y="24732"/>
                  </a:lnTo>
                  <a:lnTo>
                    <a:pt x="154753" y="17275"/>
                  </a:lnTo>
                  <a:lnTo>
                    <a:pt x="198319" y="11402"/>
                  </a:lnTo>
                  <a:lnTo>
                    <a:pt x="24110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SMARTInkShape-5152"/>
            <p:cNvSpPr/>
            <p:nvPr>
              <p:custDataLst>
                <p:tags r:id="rId133"/>
              </p:custDataLst>
            </p:nvPr>
          </p:nvSpPr>
          <p:spPr>
            <a:xfrm>
              <a:off x="5524500" y="5305689"/>
              <a:ext cx="240403" cy="372196"/>
            </a:xfrm>
            <a:custGeom>
              <a:avLst/>
              <a:gdLst/>
              <a:ahLst/>
              <a:cxnLst/>
              <a:rect l="0" t="0" r="0" b="0"/>
              <a:pathLst>
                <a:path w="240403" h="372196">
                  <a:moveTo>
                    <a:pt x="80367" y="61053"/>
                  </a:moveTo>
                  <a:lnTo>
                    <a:pt x="80367" y="61053"/>
                  </a:lnTo>
                  <a:lnTo>
                    <a:pt x="41561" y="93722"/>
                  </a:lnTo>
                  <a:lnTo>
                    <a:pt x="18488" y="116814"/>
                  </a:lnTo>
                  <a:lnTo>
                    <a:pt x="8879" y="133461"/>
                  </a:lnTo>
                  <a:lnTo>
                    <a:pt x="2631" y="159567"/>
                  </a:lnTo>
                  <a:lnTo>
                    <a:pt x="520" y="202184"/>
                  </a:lnTo>
                  <a:lnTo>
                    <a:pt x="2749" y="246174"/>
                  </a:lnTo>
                  <a:lnTo>
                    <a:pt x="12449" y="288561"/>
                  </a:lnTo>
                  <a:lnTo>
                    <a:pt x="36575" y="330191"/>
                  </a:lnTo>
                  <a:lnTo>
                    <a:pt x="48005" y="345373"/>
                  </a:lnTo>
                  <a:lnTo>
                    <a:pt x="77441" y="366667"/>
                  </a:lnTo>
                  <a:lnTo>
                    <a:pt x="100005" y="371540"/>
                  </a:lnTo>
                  <a:lnTo>
                    <a:pt x="128160" y="372195"/>
                  </a:lnTo>
                  <a:lnTo>
                    <a:pt x="144273" y="368672"/>
                  </a:lnTo>
                  <a:lnTo>
                    <a:pt x="165338" y="356369"/>
                  </a:lnTo>
                  <a:lnTo>
                    <a:pt x="199340" y="318045"/>
                  </a:lnTo>
                  <a:lnTo>
                    <a:pt x="219357" y="287901"/>
                  </a:lnTo>
                  <a:lnTo>
                    <a:pt x="230633" y="248296"/>
                  </a:lnTo>
                  <a:lnTo>
                    <a:pt x="238740" y="205931"/>
                  </a:lnTo>
                  <a:lnTo>
                    <a:pt x="240402" y="172441"/>
                  </a:lnTo>
                  <a:lnTo>
                    <a:pt x="238249" y="136390"/>
                  </a:lnTo>
                  <a:lnTo>
                    <a:pt x="228632" y="92802"/>
                  </a:lnTo>
                  <a:lnTo>
                    <a:pt x="210049" y="54095"/>
                  </a:lnTo>
                  <a:lnTo>
                    <a:pt x="181401" y="20032"/>
                  </a:lnTo>
                  <a:lnTo>
                    <a:pt x="158920" y="6455"/>
                  </a:lnTo>
                  <a:lnTo>
                    <a:pt x="138148" y="889"/>
                  </a:lnTo>
                  <a:lnTo>
                    <a:pt x="106223" y="0"/>
                  </a:lnTo>
                  <a:lnTo>
                    <a:pt x="67125" y="11035"/>
                  </a:lnTo>
                  <a:lnTo>
                    <a:pt x="48111" y="19554"/>
                  </a:lnTo>
                  <a:lnTo>
                    <a:pt x="38581" y="28057"/>
                  </a:lnTo>
                  <a:lnTo>
                    <a:pt x="11043" y="63938"/>
                  </a:lnTo>
                  <a:lnTo>
                    <a:pt x="3272" y="86051"/>
                  </a:lnTo>
                  <a:lnTo>
                    <a:pt x="0" y="1235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SMARTInkShape-5153"/>
            <p:cNvSpPr/>
            <p:nvPr>
              <p:custDataLst>
                <p:tags r:id="rId134"/>
              </p:custDataLst>
            </p:nvPr>
          </p:nvSpPr>
          <p:spPr>
            <a:xfrm>
              <a:off x="6096000" y="5331074"/>
              <a:ext cx="223243" cy="320047"/>
            </a:xfrm>
            <a:custGeom>
              <a:avLst/>
              <a:gdLst/>
              <a:ahLst/>
              <a:cxnLst/>
              <a:rect l="0" t="0" r="0" b="0"/>
              <a:pathLst>
                <a:path w="223243" h="320047">
                  <a:moveTo>
                    <a:pt x="0" y="124965"/>
                  </a:moveTo>
                  <a:lnTo>
                    <a:pt x="0" y="124965"/>
                  </a:lnTo>
                  <a:lnTo>
                    <a:pt x="43950" y="137240"/>
                  </a:lnTo>
                  <a:lnTo>
                    <a:pt x="77101" y="142089"/>
                  </a:lnTo>
                  <a:lnTo>
                    <a:pt x="86523" y="139852"/>
                  </a:lnTo>
                  <a:lnTo>
                    <a:pt x="97405" y="135661"/>
                  </a:lnTo>
                  <a:lnTo>
                    <a:pt x="109558" y="131772"/>
                  </a:lnTo>
                  <a:lnTo>
                    <a:pt x="123082" y="124336"/>
                  </a:lnTo>
                  <a:lnTo>
                    <a:pt x="145738" y="104093"/>
                  </a:lnTo>
                  <a:lnTo>
                    <a:pt x="156743" y="66676"/>
                  </a:lnTo>
                  <a:lnTo>
                    <a:pt x="158559" y="43753"/>
                  </a:lnTo>
                  <a:lnTo>
                    <a:pt x="152890" y="16877"/>
                  </a:lnTo>
                  <a:lnTo>
                    <a:pt x="150544" y="13219"/>
                  </a:lnTo>
                  <a:lnTo>
                    <a:pt x="142646" y="6508"/>
                  </a:lnTo>
                  <a:lnTo>
                    <a:pt x="135166" y="2864"/>
                  </a:lnTo>
                  <a:lnTo>
                    <a:pt x="122280" y="525"/>
                  </a:lnTo>
                  <a:lnTo>
                    <a:pt x="91772" y="0"/>
                  </a:lnTo>
                  <a:lnTo>
                    <a:pt x="82790" y="2618"/>
                  </a:lnTo>
                  <a:lnTo>
                    <a:pt x="59667" y="16176"/>
                  </a:lnTo>
                  <a:lnTo>
                    <a:pt x="42082" y="42190"/>
                  </a:lnTo>
                  <a:lnTo>
                    <a:pt x="31537" y="82130"/>
                  </a:lnTo>
                  <a:lnTo>
                    <a:pt x="20346" y="125204"/>
                  </a:lnTo>
                  <a:lnTo>
                    <a:pt x="19179" y="169645"/>
                  </a:lnTo>
                  <a:lnTo>
                    <a:pt x="25591" y="209526"/>
                  </a:lnTo>
                  <a:lnTo>
                    <a:pt x="36345" y="247887"/>
                  </a:lnTo>
                  <a:lnTo>
                    <a:pt x="51677" y="279471"/>
                  </a:lnTo>
                  <a:lnTo>
                    <a:pt x="66685" y="296532"/>
                  </a:lnTo>
                  <a:lnTo>
                    <a:pt x="95408" y="314931"/>
                  </a:lnTo>
                  <a:lnTo>
                    <a:pt x="113157" y="319496"/>
                  </a:lnTo>
                  <a:lnTo>
                    <a:pt x="144060" y="320046"/>
                  </a:lnTo>
                  <a:lnTo>
                    <a:pt x="182939" y="308939"/>
                  </a:lnTo>
                  <a:lnTo>
                    <a:pt x="223242" y="2946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1" name="SMARTInkShape-5154"/>
            <p:cNvSpPr/>
            <p:nvPr>
              <p:custDataLst>
                <p:tags r:id="rId135"/>
              </p:custDataLst>
            </p:nvPr>
          </p:nvSpPr>
          <p:spPr>
            <a:xfrm>
              <a:off x="5850244" y="5331192"/>
              <a:ext cx="156460" cy="289097"/>
            </a:xfrm>
            <a:custGeom>
              <a:avLst/>
              <a:gdLst/>
              <a:ahLst/>
              <a:cxnLst/>
              <a:rect l="0" t="0" r="0" b="0"/>
              <a:pathLst>
                <a:path w="156460" h="289097">
                  <a:moveTo>
                    <a:pt x="22514" y="249863"/>
                  </a:moveTo>
                  <a:lnTo>
                    <a:pt x="22514" y="249863"/>
                  </a:lnTo>
                  <a:lnTo>
                    <a:pt x="13033" y="216680"/>
                  </a:lnTo>
                  <a:lnTo>
                    <a:pt x="5317" y="176905"/>
                  </a:lnTo>
                  <a:lnTo>
                    <a:pt x="0" y="145343"/>
                  </a:lnTo>
                  <a:lnTo>
                    <a:pt x="6087" y="107509"/>
                  </a:lnTo>
                  <a:lnTo>
                    <a:pt x="13590" y="63400"/>
                  </a:lnTo>
                  <a:lnTo>
                    <a:pt x="17885" y="49251"/>
                  </a:lnTo>
                  <a:lnTo>
                    <a:pt x="38686" y="20573"/>
                  </a:lnTo>
                  <a:lnTo>
                    <a:pt x="56370" y="1764"/>
                  </a:lnTo>
                  <a:lnTo>
                    <a:pt x="60051" y="690"/>
                  </a:lnTo>
                  <a:lnTo>
                    <a:pt x="70498" y="0"/>
                  </a:lnTo>
                  <a:lnTo>
                    <a:pt x="76251" y="2553"/>
                  </a:lnTo>
                  <a:lnTo>
                    <a:pt x="101678" y="25567"/>
                  </a:lnTo>
                  <a:lnTo>
                    <a:pt x="116938" y="48828"/>
                  </a:lnTo>
                  <a:lnTo>
                    <a:pt x="125457" y="72556"/>
                  </a:lnTo>
                  <a:lnTo>
                    <a:pt x="128838" y="109888"/>
                  </a:lnTo>
                  <a:lnTo>
                    <a:pt x="132069" y="143566"/>
                  </a:lnTo>
                  <a:lnTo>
                    <a:pt x="137310" y="185761"/>
                  </a:lnTo>
                  <a:lnTo>
                    <a:pt x="143489" y="222759"/>
                  </a:lnTo>
                  <a:lnTo>
                    <a:pt x="142505" y="256084"/>
                  </a:lnTo>
                  <a:lnTo>
                    <a:pt x="147860" y="281072"/>
                  </a:lnTo>
                  <a:lnTo>
                    <a:pt x="151976" y="287877"/>
                  </a:lnTo>
                  <a:lnTo>
                    <a:pt x="153470" y="289096"/>
                  </a:lnTo>
                  <a:lnTo>
                    <a:pt x="154467" y="288917"/>
                  </a:lnTo>
                  <a:lnTo>
                    <a:pt x="156459" y="2855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53" name="SMARTInkShape-5155"/>
          <p:cNvSpPr/>
          <p:nvPr>
            <p:custDataLst>
              <p:tags r:id="rId7"/>
            </p:custDataLst>
          </p:nvPr>
        </p:nvSpPr>
        <p:spPr>
          <a:xfrm>
            <a:off x="4908879" y="5563206"/>
            <a:ext cx="320942" cy="302194"/>
          </a:xfrm>
          <a:custGeom>
            <a:avLst/>
            <a:gdLst/>
            <a:ahLst/>
            <a:cxnLst/>
            <a:rect l="0" t="0" r="0" b="0"/>
            <a:pathLst>
              <a:path w="320942" h="302194">
                <a:moveTo>
                  <a:pt x="151276" y="53567"/>
                </a:moveTo>
                <a:lnTo>
                  <a:pt x="151276" y="53567"/>
                </a:lnTo>
                <a:lnTo>
                  <a:pt x="118094" y="53567"/>
                </a:lnTo>
                <a:lnTo>
                  <a:pt x="80304" y="60696"/>
                </a:lnTo>
                <a:lnTo>
                  <a:pt x="60024" y="69791"/>
                </a:lnTo>
                <a:lnTo>
                  <a:pt x="42439" y="84612"/>
                </a:lnTo>
                <a:lnTo>
                  <a:pt x="23847" y="113267"/>
                </a:lnTo>
                <a:lnTo>
                  <a:pt x="5475" y="156520"/>
                </a:lnTo>
                <a:lnTo>
                  <a:pt x="0" y="196306"/>
                </a:lnTo>
                <a:lnTo>
                  <a:pt x="4369" y="212167"/>
                </a:lnTo>
                <a:lnTo>
                  <a:pt x="17585" y="238555"/>
                </a:lnTo>
                <a:lnTo>
                  <a:pt x="38183" y="261778"/>
                </a:lnTo>
                <a:lnTo>
                  <a:pt x="46774" y="265168"/>
                </a:lnTo>
                <a:lnTo>
                  <a:pt x="78260" y="267721"/>
                </a:lnTo>
                <a:lnTo>
                  <a:pt x="100951" y="260719"/>
                </a:lnTo>
                <a:lnTo>
                  <a:pt x="139718" y="241020"/>
                </a:lnTo>
                <a:lnTo>
                  <a:pt x="147132" y="234114"/>
                </a:lnTo>
                <a:lnTo>
                  <a:pt x="179756" y="190334"/>
                </a:lnTo>
                <a:lnTo>
                  <a:pt x="191703" y="160509"/>
                </a:lnTo>
                <a:lnTo>
                  <a:pt x="195555" y="116134"/>
                </a:lnTo>
                <a:lnTo>
                  <a:pt x="194901" y="77646"/>
                </a:lnTo>
                <a:lnTo>
                  <a:pt x="188787" y="60592"/>
                </a:lnTo>
                <a:lnTo>
                  <a:pt x="181684" y="47821"/>
                </a:lnTo>
                <a:lnTo>
                  <a:pt x="178146" y="32903"/>
                </a:lnTo>
                <a:lnTo>
                  <a:pt x="168565" y="18471"/>
                </a:lnTo>
                <a:lnTo>
                  <a:pt x="151288" y="0"/>
                </a:lnTo>
                <a:lnTo>
                  <a:pt x="151281" y="4732"/>
                </a:lnTo>
                <a:lnTo>
                  <a:pt x="152271" y="6128"/>
                </a:lnTo>
                <a:lnTo>
                  <a:pt x="153924" y="7059"/>
                </a:lnTo>
                <a:lnTo>
                  <a:pt x="156019" y="7679"/>
                </a:lnTo>
                <a:lnTo>
                  <a:pt x="160991" y="13659"/>
                </a:lnTo>
                <a:lnTo>
                  <a:pt x="175491" y="35340"/>
                </a:lnTo>
                <a:lnTo>
                  <a:pt x="179898" y="45466"/>
                </a:lnTo>
                <a:lnTo>
                  <a:pt x="201689" y="84452"/>
                </a:lnTo>
                <a:lnTo>
                  <a:pt x="222437" y="127227"/>
                </a:lnTo>
                <a:lnTo>
                  <a:pt x="240550" y="169064"/>
                </a:lnTo>
                <a:lnTo>
                  <a:pt x="263394" y="209153"/>
                </a:lnTo>
                <a:lnTo>
                  <a:pt x="271581" y="238220"/>
                </a:lnTo>
                <a:lnTo>
                  <a:pt x="291556" y="274720"/>
                </a:lnTo>
                <a:lnTo>
                  <a:pt x="293990" y="281834"/>
                </a:lnTo>
                <a:lnTo>
                  <a:pt x="298380" y="288303"/>
                </a:lnTo>
                <a:lnTo>
                  <a:pt x="303638" y="291840"/>
                </a:lnTo>
                <a:lnTo>
                  <a:pt x="306429" y="292782"/>
                </a:lnTo>
                <a:lnTo>
                  <a:pt x="308290" y="294404"/>
                </a:lnTo>
                <a:lnTo>
                  <a:pt x="311522" y="302193"/>
                </a:lnTo>
                <a:lnTo>
                  <a:pt x="312677" y="301669"/>
                </a:lnTo>
                <a:lnTo>
                  <a:pt x="320941" y="2946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59" name="SMARTInkShape-Group2020"/>
          <p:cNvGrpSpPr/>
          <p:nvPr/>
        </p:nvGrpSpPr>
        <p:grpSpPr>
          <a:xfrm>
            <a:off x="3792141" y="5143500"/>
            <a:ext cx="901899" cy="785814"/>
            <a:chOff x="3792141" y="5143500"/>
            <a:chExt cx="901899" cy="785814"/>
          </a:xfrm>
        </p:grpSpPr>
        <p:sp>
          <p:nvSpPr>
            <p:cNvPr id="1254" name="SMARTInkShape-5156"/>
            <p:cNvSpPr/>
            <p:nvPr>
              <p:custDataLst>
                <p:tags r:id="rId116"/>
              </p:custDataLst>
            </p:nvPr>
          </p:nvSpPr>
          <p:spPr>
            <a:xfrm>
              <a:off x="4274380" y="5509617"/>
              <a:ext cx="419660" cy="419697"/>
            </a:xfrm>
            <a:custGeom>
              <a:avLst/>
              <a:gdLst/>
              <a:ahLst/>
              <a:cxnLst/>
              <a:rect l="0" t="0" r="0" b="0"/>
              <a:pathLst>
                <a:path w="419660" h="419697">
                  <a:moveTo>
                    <a:pt x="169628" y="0"/>
                  </a:moveTo>
                  <a:lnTo>
                    <a:pt x="169628" y="0"/>
                  </a:lnTo>
                  <a:lnTo>
                    <a:pt x="136445" y="14221"/>
                  </a:lnTo>
                  <a:lnTo>
                    <a:pt x="97662" y="31436"/>
                  </a:lnTo>
                  <a:lnTo>
                    <a:pt x="65013" y="41745"/>
                  </a:lnTo>
                  <a:lnTo>
                    <a:pt x="45365" y="46434"/>
                  </a:lnTo>
                  <a:lnTo>
                    <a:pt x="29622" y="54107"/>
                  </a:lnTo>
                  <a:lnTo>
                    <a:pt x="22075" y="58775"/>
                  </a:lnTo>
                  <a:lnTo>
                    <a:pt x="15413" y="60848"/>
                  </a:lnTo>
                  <a:lnTo>
                    <a:pt x="13240" y="62394"/>
                  </a:lnTo>
                  <a:lnTo>
                    <a:pt x="11791" y="64416"/>
                  </a:lnTo>
                  <a:lnTo>
                    <a:pt x="10825" y="66757"/>
                  </a:lnTo>
                  <a:lnTo>
                    <a:pt x="9189" y="68317"/>
                  </a:lnTo>
                  <a:lnTo>
                    <a:pt x="382" y="71316"/>
                  </a:lnTo>
                  <a:lnTo>
                    <a:pt x="0" y="79116"/>
                  </a:lnTo>
                  <a:lnTo>
                    <a:pt x="13267" y="93637"/>
                  </a:lnTo>
                  <a:lnTo>
                    <a:pt x="18444" y="96187"/>
                  </a:lnTo>
                  <a:lnTo>
                    <a:pt x="21214" y="96867"/>
                  </a:lnTo>
                  <a:lnTo>
                    <a:pt x="51696" y="113620"/>
                  </a:lnTo>
                  <a:lnTo>
                    <a:pt x="92514" y="123119"/>
                  </a:lnTo>
                  <a:lnTo>
                    <a:pt x="116104" y="131513"/>
                  </a:lnTo>
                  <a:lnTo>
                    <a:pt x="133925" y="135871"/>
                  </a:lnTo>
                  <a:lnTo>
                    <a:pt x="146814" y="139762"/>
                  </a:lnTo>
                  <a:lnTo>
                    <a:pt x="189637" y="148739"/>
                  </a:lnTo>
                  <a:lnTo>
                    <a:pt x="232246" y="151536"/>
                  </a:lnTo>
                  <a:lnTo>
                    <a:pt x="272564" y="151781"/>
                  </a:lnTo>
                  <a:lnTo>
                    <a:pt x="315941" y="151801"/>
                  </a:lnTo>
                  <a:lnTo>
                    <a:pt x="358988" y="142710"/>
                  </a:lnTo>
                  <a:lnTo>
                    <a:pt x="370814" y="135991"/>
                  </a:lnTo>
                  <a:lnTo>
                    <a:pt x="380603" y="128709"/>
                  </a:lnTo>
                  <a:lnTo>
                    <a:pt x="386756" y="126657"/>
                  </a:lnTo>
                  <a:lnTo>
                    <a:pt x="388794" y="125117"/>
                  </a:lnTo>
                  <a:lnTo>
                    <a:pt x="391058" y="120761"/>
                  </a:lnTo>
                  <a:lnTo>
                    <a:pt x="392711" y="104067"/>
                  </a:lnTo>
                  <a:lnTo>
                    <a:pt x="390153" y="98177"/>
                  </a:lnTo>
                  <a:lnTo>
                    <a:pt x="380427" y="86310"/>
                  </a:lnTo>
                  <a:lnTo>
                    <a:pt x="367135" y="77388"/>
                  </a:lnTo>
                  <a:lnTo>
                    <a:pt x="331667" y="68460"/>
                  </a:lnTo>
                  <a:lnTo>
                    <a:pt x="289720" y="64676"/>
                  </a:lnTo>
                  <a:lnTo>
                    <a:pt x="267176" y="72453"/>
                  </a:lnTo>
                  <a:lnTo>
                    <a:pt x="230883" y="92333"/>
                  </a:lnTo>
                  <a:lnTo>
                    <a:pt x="211451" y="117827"/>
                  </a:lnTo>
                  <a:lnTo>
                    <a:pt x="208060" y="127112"/>
                  </a:lnTo>
                  <a:lnTo>
                    <a:pt x="205505" y="166810"/>
                  </a:lnTo>
                  <a:lnTo>
                    <a:pt x="215081" y="203537"/>
                  </a:lnTo>
                  <a:lnTo>
                    <a:pt x="234852" y="248007"/>
                  </a:lnTo>
                  <a:lnTo>
                    <a:pt x="265447" y="288219"/>
                  </a:lnTo>
                  <a:lnTo>
                    <a:pt x="274722" y="303713"/>
                  </a:lnTo>
                  <a:lnTo>
                    <a:pt x="314907" y="342053"/>
                  </a:lnTo>
                  <a:lnTo>
                    <a:pt x="357118" y="383962"/>
                  </a:lnTo>
                  <a:lnTo>
                    <a:pt x="380958" y="403045"/>
                  </a:lnTo>
                  <a:lnTo>
                    <a:pt x="419659" y="4196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SMARTInkShape-5157"/>
            <p:cNvSpPr/>
            <p:nvPr>
              <p:custDataLst>
                <p:tags r:id="rId117"/>
              </p:custDataLst>
            </p:nvPr>
          </p:nvSpPr>
          <p:spPr>
            <a:xfrm>
              <a:off x="4238625" y="5375672"/>
              <a:ext cx="44240" cy="375049"/>
            </a:xfrm>
            <a:custGeom>
              <a:avLst/>
              <a:gdLst/>
              <a:ahLst/>
              <a:cxnLst/>
              <a:rect l="0" t="0" r="0" b="0"/>
              <a:pathLst>
                <a:path w="44240" h="375049">
                  <a:moveTo>
                    <a:pt x="17859" y="0"/>
                  </a:moveTo>
                  <a:lnTo>
                    <a:pt x="17859" y="0"/>
                  </a:lnTo>
                  <a:lnTo>
                    <a:pt x="27573" y="43276"/>
                  </a:lnTo>
                  <a:lnTo>
                    <a:pt x="34110" y="84837"/>
                  </a:lnTo>
                  <a:lnTo>
                    <a:pt x="39982" y="119503"/>
                  </a:lnTo>
                  <a:lnTo>
                    <a:pt x="43266" y="154912"/>
                  </a:lnTo>
                  <a:lnTo>
                    <a:pt x="44239" y="190539"/>
                  </a:lnTo>
                  <a:lnTo>
                    <a:pt x="39787" y="230971"/>
                  </a:lnTo>
                  <a:lnTo>
                    <a:pt x="32184" y="269629"/>
                  </a:lnTo>
                  <a:lnTo>
                    <a:pt x="20726" y="311119"/>
                  </a:lnTo>
                  <a:lnTo>
                    <a:pt x="5938" y="352261"/>
                  </a:lnTo>
                  <a:lnTo>
                    <a:pt x="0" y="3750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SMARTInkShape-5158"/>
            <p:cNvSpPr/>
            <p:nvPr>
              <p:custDataLst>
                <p:tags r:id="rId118"/>
              </p:custDataLst>
            </p:nvPr>
          </p:nvSpPr>
          <p:spPr>
            <a:xfrm>
              <a:off x="4113629" y="5245946"/>
              <a:ext cx="35700" cy="58289"/>
            </a:xfrm>
            <a:custGeom>
              <a:avLst/>
              <a:gdLst/>
              <a:ahLst/>
              <a:cxnLst/>
              <a:rect l="0" t="0" r="0" b="0"/>
              <a:pathLst>
                <a:path w="35700" h="58289">
                  <a:moveTo>
                    <a:pt x="17840" y="58288"/>
                  </a:moveTo>
                  <a:lnTo>
                    <a:pt x="17840" y="58288"/>
                  </a:lnTo>
                  <a:lnTo>
                    <a:pt x="3704" y="15882"/>
                  </a:lnTo>
                  <a:lnTo>
                    <a:pt x="471" y="5189"/>
                  </a:lnTo>
                  <a:lnTo>
                    <a:pt x="126" y="0"/>
                  </a:lnTo>
                  <a:lnTo>
                    <a:pt x="0" y="3894"/>
                  </a:lnTo>
                  <a:lnTo>
                    <a:pt x="7113" y="5541"/>
                  </a:lnTo>
                  <a:lnTo>
                    <a:pt x="12411" y="9379"/>
                  </a:lnTo>
                  <a:lnTo>
                    <a:pt x="29792" y="33383"/>
                  </a:lnTo>
                  <a:lnTo>
                    <a:pt x="33074" y="42589"/>
                  </a:lnTo>
                  <a:lnTo>
                    <a:pt x="35699" y="582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7" name="SMARTInkShape-5159"/>
            <p:cNvSpPr/>
            <p:nvPr>
              <p:custDataLst>
                <p:tags r:id="rId119"/>
              </p:custDataLst>
            </p:nvPr>
          </p:nvSpPr>
          <p:spPr>
            <a:xfrm>
              <a:off x="4060031" y="5500688"/>
              <a:ext cx="35720" cy="196454"/>
            </a:xfrm>
            <a:custGeom>
              <a:avLst/>
              <a:gdLst/>
              <a:ahLst/>
              <a:cxnLst/>
              <a:rect l="0" t="0" r="0" b="0"/>
              <a:pathLst>
                <a:path w="35720" h="196454">
                  <a:moveTo>
                    <a:pt x="0" y="0"/>
                  </a:moveTo>
                  <a:lnTo>
                    <a:pt x="0" y="0"/>
                  </a:lnTo>
                  <a:lnTo>
                    <a:pt x="6137" y="39797"/>
                  </a:lnTo>
                  <a:lnTo>
                    <a:pt x="8562" y="83917"/>
                  </a:lnTo>
                  <a:lnTo>
                    <a:pt x="15949" y="122837"/>
                  </a:lnTo>
                  <a:lnTo>
                    <a:pt x="22223" y="153138"/>
                  </a:lnTo>
                  <a:lnTo>
                    <a:pt x="35719"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8" name="SMARTInkShape-5160"/>
            <p:cNvSpPr/>
            <p:nvPr>
              <p:custDataLst>
                <p:tags r:id="rId120"/>
              </p:custDataLst>
            </p:nvPr>
          </p:nvSpPr>
          <p:spPr>
            <a:xfrm>
              <a:off x="3792141" y="5143500"/>
              <a:ext cx="98227" cy="616149"/>
            </a:xfrm>
            <a:custGeom>
              <a:avLst/>
              <a:gdLst/>
              <a:ahLst/>
              <a:cxnLst/>
              <a:rect l="0" t="0" r="0" b="0"/>
              <a:pathLst>
                <a:path w="98227" h="616149">
                  <a:moveTo>
                    <a:pt x="0" y="0"/>
                  </a:moveTo>
                  <a:lnTo>
                    <a:pt x="0" y="0"/>
                  </a:lnTo>
                  <a:lnTo>
                    <a:pt x="26531" y="36637"/>
                  </a:lnTo>
                  <a:lnTo>
                    <a:pt x="45674" y="80308"/>
                  </a:lnTo>
                  <a:lnTo>
                    <a:pt x="58071" y="114415"/>
                  </a:lnTo>
                  <a:lnTo>
                    <a:pt x="68028" y="149215"/>
                  </a:lnTo>
                  <a:lnTo>
                    <a:pt x="77262" y="184662"/>
                  </a:lnTo>
                  <a:lnTo>
                    <a:pt x="85290" y="220299"/>
                  </a:lnTo>
                  <a:lnTo>
                    <a:pt x="88109" y="256987"/>
                  </a:lnTo>
                  <a:lnTo>
                    <a:pt x="89937" y="298834"/>
                  </a:lnTo>
                  <a:lnTo>
                    <a:pt x="95329" y="342654"/>
                  </a:lnTo>
                  <a:lnTo>
                    <a:pt x="97368" y="386064"/>
                  </a:lnTo>
                  <a:lnTo>
                    <a:pt x="97972" y="424503"/>
                  </a:lnTo>
                  <a:lnTo>
                    <a:pt x="98151" y="461028"/>
                  </a:lnTo>
                  <a:lnTo>
                    <a:pt x="98204" y="495993"/>
                  </a:lnTo>
                  <a:lnTo>
                    <a:pt x="98222" y="537623"/>
                  </a:lnTo>
                  <a:lnTo>
                    <a:pt x="97234" y="581297"/>
                  </a:lnTo>
                  <a:lnTo>
                    <a:pt x="93082" y="599648"/>
                  </a:lnTo>
                  <a:lnTo>
                    <a:pt x="98226" y="6161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60" name="SMARTInkShape-5161"/>
          <p:cNvSpPr/>
          <p:nvPr>
            <p:custDataLst>
              <p:tags r:id="rId8"/>
            </p:custDataLst>
          </p:nvPr>
        </p:nvSpPr>
        <p:spPr>
          <a:xfrm>
            <a:off x="3818930" y="5223867"/>
            <a:ext cx="13966" cy="53864"/>
          </a:xfrm>
          <a:custGeom>
            <a:avLst/>
            <a:gdLst/>
            <a:ahLst/>
            <a:cxnLst/>
            <a:rect l="0" t="0" r="0" b="0"/>
            <a:pathLst>
              <a:path w="13966" h="53864">
                <a:moveTo>
                  <a:pt x="0" y="0"/>
                </a:moveTo>
                <a:lnTo>
                  <a:pt x="0" y="0"/>
                </a:lnTo>
                <a:lnTo>
                  <a:pt x="9481" y="37924"/>
                </a:lnTo>
                <a:lnTo>
                  <a:pt x="13965" y="538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1" name="SMARTInkShape-5162"/>
          <p:cNvSpPr/>
          <p:nvPr>
            <p:custDataLst>
              <p:tags r:id="rId9"/>
            </p:custDataLst>
          </p:nvPr>
        </p:nvSpPr>
        <p:spPr>
          <a:xfrm>
            <a:off x="2158008" y="5045273"/>
            <a:ext cx="87934" cy="577226"/>
          </a:xfrm>
          <a:custGeom>
            <a:avLst/>
            <a:gdLst/>
            <a:ahLst/>
            <a:cxnLst/>
            <a:rect l="0" t="0" r="0" b="0"/>
            <a:pathLst>
              <a:path w="87934" h="577226">
                <a:moveTo>
                  <a:pt x="0" y="0"/>
                </a:moveTo>
                <a:lnTo>
                  <a:pt x="0" y="0"/>
                </a:lnTo>
                <a:lnTo>
                  <a:pt x="0" y="28443"/>
                </a:lnTo>
                <a:lnTo>
                  <a:pt x="3969" y="50712"/>
                </a:lnTo>
                <a:lnTo>
                  <a:pt x="10583" y="79449"/>
                </a:lnTo>
                <a:lnTo>
                  <a:pt x="18962" y="112497"/>
                </a:lnTo>
                <a:lnTo>
                  <a:pt x="24547" y="139491"/>
                </a:lnTo>
                <a:lnTo>
                  <a:pt x="30754" y="182712"/>
                </a:lnTo>
                <a:lnTo>
                  <a:pt x="36158" y="218458"/>
                </a:lnTo>
                <a:lnTo>
                  <a:pt x="41867" y="250882"/>
                </a:lnTo>
                <a:lnTo>
                  <a:pt x="47712" y="281829"/>
                </a:lnTo>
                <a:lnTo>
                  <a:pt x="53617" y="312119"/>
                </a:lnTo>
                <a:lnTo>
                  <a:pt x="59548" y="342118"/>
                </a:lnTo>
                <a:lnTo>
                  <a:pt x="67474" y="385906"/>
                </a:lnTo>
                <a:lnTo>
                  <a:pt x="71255" y="424457"/>
                </a:lnTo>
                <a:lnTo>
                  <a:pt x="77226" y="460022"/>
                </a:lnTo>
                <a:lnTo>
                  <a:pt x="82392" y="499210"/>
                </a:lnTo>
                <a:lnTo>
                  <a:pt x="87933" y="535613"/>
                </a:lnTo>
                <a:lnTo>
                  <a:pt x="86045" y="548275"/>
                </a:lnTo>
                <a:lnTo>
                  <a:pt x="82890" y="558200"/>
                </a:lnTo>
                <a:lnTo>
                  <a:pt x="80122" y="572962"/>
                </a:lnTo>
                <a:lnTo>
                  <a:pt x="78220" y="575451"/>
                </a:lnTo>
                <a:lnTo>
                  <a:pt x="75959" y="577111"/>
                </a:lnTo>
                <a:lnTo>
                  <a:pt x="73460" y="577225"/>
                </a:lnTo>
                <a:lnTo>
                  <a:pt x="68037" y="574706"/>
                </a:lnTo>
                <a:lnTo>
                  <a:pt x="66194" y="571653"/>
                </a:lnTo>
                <a:lnTo>
                  <a:pt x="62508" y="5536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71" name="SMARTInkShape-Group2023"/>
          <p:cNvGrpSpPr/>
          <p:nvPr/>
        </p:nvGrpSpPr>
        <p:grpSpPr>
          <a:xfrm>
            <a:off x="1633076" y="5036345"/>
            <a:ext cx="1966217" cy="737328"/>
            <a:chOff x="1633076" y="5036345"/>
            <a:chExt cx="1966217" cy="737328"/>
          </a:xfrm>
        </p:grpSpPr>
        <p:sp>
          <p:nvSpPr>
            <p:cNvPr id="1262" name="SMARTInkShape-5163"/>
            <p:cNvSpPr/>
            <p:nvPr>
              <p:custDataLst>
                <p:tags r:id="rId107"/>
              </p:custDataLst>
            </p:nvPr>
          </p:nvSpPr>
          <p:spPr>
            <a:xfrm>
              <a:off x="3311764" y="5188148"/>
              <a:ext cx="15666" cy="585525"/>
            </a:xfrm>
            <a:custGeom>
              <a:avLst/>
              <a:gdLst/>
              <a:ahLst/>
              <a:cxnLst/>
              <a:rect l="0" t="0" r="0" b="0"/>
              <a:pathLst>
                <a:path w="15666" h="585525">
                  <a:moveTo>
                    <a:pt x="7103" y="0"/>
                  </a:moveTo>
                  <a:lnTo>
                    <a:pt x="7103" y="0"/>
                  </a:lnTo>
                  <a:lnTo>
                    <a:pt x="7103" y="37924"/>
                  </a:lnTo>
                  <a:lnTo>
                    <a:pt x="7103" y="69772"/>
                  </a:lnTo>
                  <a:lnTo>
                    <a:pt x="7103" y="112947"/>
                  </a:lnTo>
                  <a:lnTo>
                    <a:pt x="9749" y="153521"/>
                  </a:lnTo>
                  <a:lnTo>
                    <a:pt x="14171" y="196962"/>
                  </a:lnTo>
                  <a:lnTo>
                    <a:pt x="15205" y="227437"/>
                  </a:lnTo>
                  <a:lnTo>
                    <a:pt x="15665" y="260826"/>
                  </a:lnTo>
                  <a:lnTo>
                    <a:pt x="13224" y="298155"/>
                  </a:lnTo>
                  <a:lnTo>
                    <a:pt x="9823" y="336904"/>
                  </a:lnTo>
                  <a:lnTo>
                    <a:pt x="8312" y="373970"/>
                  </a:lnTo>
                  <a:lnTo>
                    <a:pt x="7640" y="410288"/>
                  </a:lnTo>
                  <a:lnTo>
                    <a:pt x="7342" y="445279"/>
                  </a:lnTo>
                  <a:lnTo>
                    <a:pt x="7209" y="477368"/>
                  </a:lnTo>
                  <a:lnTo>
                    <a:pt x="2394" y="518584"/>
                  </a:lnTo>
                  <a:lnTo>
                    <a:pt x="0" y="559945"/>
                  </a:lnTo>
                  <a:lnTo>
                    <a:pt x="5971" y="585094"/>
                  </a:lnTo>
                  <a:lnTo>
                    <a:pt x="6349" y="585524"/>
                  </a:lnTo>
                  <a:lnTo>
                    <a:pt x="6600" y="584817"/>
                  </a:lnTo>
                  <a:lnTo>
                    <a:pt x="7103" y="5804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SMARTInkShape-5164"/>
            <p:cNvSpPr/>
            <p:nvPr>
              <p:custDataLst>
                <p:tags r:id="rId108"/>
              </p:custDataLst>
            </p:nvPr>
          </p:nvSpPr>
          <p:spPr>
            <a:xfrm>
              <a:off x="2961680" y="5367434"/>
              <a:ext cx="232173" cy="319932"/>
            </a:xfrm>
            <a:custGeom>
              <a:avLst/>
              <a:gdLst/>
              <a:ahLst/>
              <a:cxnLst/>
              <a:rect l="0" t="0" r="0" b="0"/>
              <a:pathLst>
                <a:path w="232173" h="319932">
                  <a:moveTo>
                    <a:pt x="0" y="151113"/>
                  </a:moveTo>
                  <a:lnTo>
                    <a:pt x="0" y="151113"/>
                  </a:lnTo>
                  <a:lnTo>
                    <a:pt x="992" y="111315"/>
                  </a:lnTo>
                  <a:lnTo>
                    <a:pt x="8121" y="81112"/>
                  </a:lnTo>
                  <a:lnTo>
                    <a:pt x="27805" y="46886"/>
                  </a:lnTo>
                  <a:lnTo>
                    <a:pt x="63780" y="7197"/>
                  </a:lnTo>
                  <a:lnTo>
                    <a:pt x="73326" y="2814"/>
                  </a:lnTo>
                  <a:lnTo>
                    <a:pt x="90882" y="0"/>
                  </a:lnTo>
                  <a:lnTo>
                    <a:pt x="100254" y="4908"/>
                  </a:lnTo>
                  <a:lnTo>
                    <a:pt x="122439" y="24227"/>
                  </a:lnTo>
                  <a:lnTo>
                    <a:pt x="135276" y="46048"/>
                  </a:lnTo>
                  <a:lnTo>
                    <a:pt x="144520" y="88881"/>
                  </a:lnTo>
                  <a:lnTo>
                    <a:pt x="155106" y="129119"/>
                  </a:lnTo>
                  <a:lnTo>
                    <a:pt x="163807" y="163558"/>
                  </a:lnTo>
                  <a:lnTo>
                    <a:pt x="167928" y="198897"/>
                  </a:lnTo>
                  <a:lnTo>
                    <a:pt x="169149" y="234504"/>
                  </a:lnTo>
                  <a:lnTo>
                    <a:pt x="175699" y="274962"/>
                  </a:lnTo>
                  <a:lnTo>
                    <a:pt x="180667" y="306325"/>
                  </a:lnTo>
                  <a:lnTo>
                    <a:pt x="185468" y="314354"/>
                  </a:lnTo>
                  <a:lnTo>
                    <a:pt x="190910" y="317922"/>
                  </a:lnTo>
                  <a:lnTo>
                    <a:pt x="199551" y="319931"/>
                  </a:lnTo>
                  <a:lnTo>
                    <a:pt x="202487" y="318229"/>
                  </a:lnTo>
                  <a:lnTo>
                    <a:pt x="208395" y="311045"/>
                  </a:lnTo>
                  <a:lnTo>
                    <a:pt x="223247" y="272201"/>
                  </a:lnTo>
                  <a:lnTo>
                    <a:pt x="232172" y="2404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4" name="SMARTInkShape-5165"/>
            <p:cNvSpPr/>
            <p:nvPr>
              <p:custDataLst>
                <p:tags r:id="rId109"/>
              </p:custDataLst>
            </p:nvPr>
          </p:nvSpPr>
          <p:spPr>
            <a:xfrm>
              <a:off x="2783413" y="5197078"/>
              <a:ext cx="26463" cy="44105"/>
            </a:xfrm>
            <a:custGeom>
              <a:avLst/>
              <a:gdLst/>
              <a:ahLst/>
              <a:cxnLst/>
              <a:rect l="0" t="0" r="0" b="0"/>
              <a:pathLst>
                <a:path w="26463" h="44105">
                  <a:moveTo>
                    <a:pt x="26462" y="0"/>
                  </a:moveTo>
                  <a:lnTo>
                    <a:pt x="26462" y="0"/>
                  </a:lnTo>
                  <a:lnTo>
                    <a:pt x="0" y="44104"/>
                  </a:lnTo>
                  <a:lnTo>
                    <a:pt x="8603"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SMARTInkShape-5166"/>
            <p:cNvSpPr/>
            <p:nvPr>
              <p:custDataLst>
                <p:tags r:id="rId110"/>
              </p:custDataLst>
            </p:nvPr>
          </p:nvSpPr>
          <p:spPr>
            <a:xfrm>
              <a:off x="2836664" y="5456039"/>
              <a:ext cx="53579" cy="165340"/>
            </a:xfrm>
            <a:custGeom>
              <a:avLst/>
              <a:gdLst/>
              <a:ahLst/>
              <a:cxnLst/>
              <a:rect l="0" t="0" r="0" b="0"/>
              <a:pathLst>
                <a:path w="53579" h="165340">
                  <a:moveTo>
                    <a:pt x="0" y="0"/>
                  </a:moveTo>
                  <a:lnTo>
                    <a:pt x="0" y="0"/>
                  </a:lnTo>
                  <a:lnTo>
                    <a:pt x="7129" y="43766"/>
                  </a:lnTo>
                  <a:lnTo>
                    <a:pt x="12429" y="79314"/>
                  </a:lnTo>
                  <a:lnTo>
                    <a:pt x="23916" y="117936"/>
                  </a:lnTo>
                  <a:lnTo>
                    <a:pt x="36365" y="159902"/>
                  </a:lnTo>
                  <a:lnTo>
                    <a:pt x="40306" y="164664"/>
                  </a:lnTo>
                  <a:lnTo>
                    <a:pt x="41753" y="165339"/>
                  </a:lnTo>
                  <a:lnTo>
                    <a:pt x="42718" y="164796"/>
                  </a:lnTo>
                  <a:lnTo>
                    <a:pt x="49008" y="142575"/>
                  </a:lnTo>
                  <a:lnTo>
                    <a:pt x="52675" y="98975"/>
                  </a:lnTo>
                  <a:lnTo>
                    <a:pt x="53400" y="56849"/>
                  </a:lnTo>
                  <a:lnTo>
                    <a:pt x="53578"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SMARTInkShape-5167"/>
            <p:cNvSpPr/>
            <p:nvPr>
              <p:custDataLst>
                <p:tags r:id="rId111"/>
              </p:custDataLst>
            </p:nvPr>
          </p:nvSpPr>
          <p:spPr>
            <a:xfrm>
              <a:off x="2452688" y="5036345"/>
              <a:ext cx="285751" cy="556911"/>
            </a:xfrm>
            <a:custGeom>
              <a:avLst/>
              <a:gdLst/>
              <a:ahLst/>
              <a:cxnLst/>
              <a:rect l="0" t="0" r="0" b="0"/>
              <a:pathLst>
                <a:path w="285751" h="556911">
                  <a:moveTo>
                    <a:pt x="0" y="0"/>
                  </a:moveTo>
                  <a:lnTo>
                    <a:pt x="0" y="0"/>
                  </a:lnTo>
                  <a:lnTo>
                    <a:pt x="0" y="42663"/>
                  </a:lnTo>
                  <a:lnTo>
                    <a:pt x="4740" y="83416"/>
                  </a:lnTo>
                  <a:lnTo>
                    <a:pt x="12428" y="119083"/>
                  </a:lnTo>
                  <a:lnTo>
                    <a:pt x="16250" y="154786"/>
                  </a:lnTo>
                  <a:lnTo>
                    <a:pt x="17382" y="190500"/>
                  </a:lnTo>
                  <a:lnTo>
                    <a:pt x="22458" y="230958"/>
                  </a:lnTo>
                  <a:lnTo>
                    <a:pt x="25506" y="274365"/>
                  </a:lnTo>
                  <a:lnTo>
                    <a:pt x="31149" y="318646"/>
                  </a:lnTo>
                  <a:lnTo>
                    <a:pt x="34364" y="358445"/>
                  </a:lnTo>
                  <a:lnTo>
                    <a:pt x="35317" y="395372"/>
                  </a:lnTo>
                  <a:lnTo>
                    <a:pt x="35639" y="436278"/>
                  </a:lnTo>
                  <a:lnTo>
                    <a:pt x="35703" y="473020"/>
                  </a:lnTo>
                  <a:lnTo>
                    <a:pt x="36703" y="489035"/>
                  </a:lnTo>
                  <a:lnTo>
                    <a:pt x="44539" y="517305"/>
                  </a:lnTo>
                  <a:lnTo>
                    <a:pt x="49356" y="508257"/>
                  </a:lnTo>
                  <a:lnTo>
                    <a:pt x="57948" y="471182"/>
                  </a:lnTo>
                  <a:lnTo>
                    <a:pt x="68736" y="436148"/>
                  </a:lnTo>
                  <a:lnTo>
                    <a:pt x="80421" y="394685"/>
                  </a:lnTo>
                  <a:lnTo>
                    <a:pt x="97024" y="357538"/>
                  </a:lnTo>
                  <a:lnTo>
                    <a:pt x="122603" y="315230"/>
                  </a:lnTo>
                  <a:lnTo>
                    <a:pt x="130888" y="302821"/>
                  </a:lnTo>
                  <a:lnTo>
                    <a:pt x="145717" y="291248"/>
                  </a:lnTo>
                  <a:lnTo>
                    <a:pt x="160119" y="284189"/>
                  </a:lnTo>
                  <a:lnTo>
                    <a:pt x="163301" y="281733"/>
                  </a:lnTo>
                  <a:lnTo>
                    <a:pt x="166414" y="281087"/>
                  </a:lnTo>
                  <a:lnTo>
                    <a:pt x="169481" y="281648"/>
                  </a:lnTo>
                  <a:lnTo>
                    <a:pt x="194575" y="295102"/>
                  </a:lnTo>
                  <a:lnTo>
                    <a:pt x="201571" y="301812"/>
                  </a:lnTo>
                  <a:lnTo>
                    <a:pt x="214147" y="324934"/>
                  </a:lnTo>
                  <a:lnTo>
                    <a:pt x="220547" y="349284"/>
                  </a:lnTo>
                  <a:lnTo>
                    <a:pt x="227450" y="384178"/>
                  </a:lnTo>
                  <a:lnTo>
                    <a:pt x="237376" y="425871"/>
                  </a:lnTo>
                  <a:lnTo>
                    <a:pt x="243011" y="463799"/>
                  </a:lnTo>
                  <a:lnTo>
                    <a:pt x="253385" y="499954"/>
                  </a:lnTo>
                  <a:lnTo>
                    <a:pt x="260872" y="539404"/>
                  </a:lnTo>
                  <a:lnTo>
                    <a:pt x="265811" y="552067"/>
                  </a:lnTo>
                  <a:lnTo>
                    <a:pt x="266504" y="555568"/>
                  </a:lnTo>
                  <a:lnTo>
                    <a:pt x="267958" y="556910"/>
                  </a:lnTo>
                  <a:lnTo>
                    <a:pt x="269920" y="556812"/>
                  </a:lnTo>
                  <a:lnTo>
                    <a:pt x="274745" y="554057"/>
                  </a:lnTo>
                  <a:lnTo>
                    <a:pt x="285750" y="5447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SMARTInkShape-5168"/>
            <p:cNvSpPr/>
            <p:nvPr>
              <p:custDataLst>
                <p:tags r:id="rId112"/>
              </p:custDataLst>
            </p:nvPr>
          </p:nvSpPr>
          <p:spPr>
            <a:xfrm>
              <a:off x="1979414" y="5081238"/>
              <a:ext cx="383978" cy="8685"/>
            </a:xfrm>
            <a:custGeom>
              <a:avLst/>
              <a:gdLst/>
              <a:ahLst/>
              <a:cxnLst/>
              <a:rect l="0" t="0" r="0" b="0"/>
              <a:pathLst>
                <a:path w="383978" h="8685">
                  <a:moveTo>
                    <a:pt x="0" y="8684"/>
                  </a:moveTo>
                  <a:lnTo>
                    <a:pt x="0" y="8684"/>
                  </a:lnTo>
                  <a:lnTo>
                    <a:pt x="41782" y="2547"/>
                  </a:lnTo>
                  <a:lnTo>
                    <a:pt x="83266" y="581"/>
                  </a:lnTo>
                  <a:lnTo>
                    <a:pt x="122126" y="0"/>
                  </a:lnTo>
                  <a:lnTo>
                    <a:pt x="164619" y="818"/>
                  </a:lnTo>
                  <a:lnTo>
                    <a:pt x="208628" y="5913"/>
                  </a:lnTo>
                  <a:lnTo>
                    <a:pt x="253088" y="7862"/>
                  </a:lnTo>
                  <a:lnTo>
                    <a:pt x="296688" y="8440"/>
                  </a:lnTo>
                  <a:lnTo>
                    <a:pt x="335183" y="8613"/>
                  </a:lnTo>
                  <a:lnTo>
                    <a:pt x="379170" y="8678"/>
                  </a:lnTo>
                  <a:lnTo>
                    <a:pt x="383977" y="86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SMARTInkShape-5169"/>
            <p:cNvSpPr/>
            <p:nvPr>
              <p:custDataLst>
                <p:tags r:id="rId113"/>
              </p:custDataLst>
            </p:nvPr>
          </p:nvSpPr>
          <p:spPr>
            <a:xfrm>
              <a:off x="3256906" y="5348883"/>
              <a:ext cx="342387" cy="410766"/>
            </a:xfrm>
            <a:custGeom>
              <a:avLst/>
              <a:gdLst/>
              <a:ahLst/>
              <a:cxnLst/>
              <a:rect l="0" t="0" r="0" b="0"/>
              <a:pathLst>
                <a:path w="342387" h="410766">
                  <a:moveTo>
                    <a:pt x="258414" y="0"/>
                  </a:moveTo>
                  <a:lnTo>
                    <a:pt x="258414" y="0"/>
                  </a:lnTo>
                  <a:lnTo>
                    <a:pt x="217783" y="23849"/>
                  </a:lnTo>
                  <a:lnTo>
                    <a:pt x="178400" y="47036"/>
                  </a:lnTo>
                  <a:lnTo>
                    <a:pt x="172329" y="52193"/>
                  </a:lnTo>
                  <a:lnTo>
                    <a:pt x="157647" y="57923"/>
                  </a:lnTo>
                  <a:lnTo>
                    <a:pt x="142191" y="62455"/>
                  </a:lnTo>
                  <a:lnTo>
                    <a:pt x="102890" y="85662"/>
                  </a:lnTo>
                  <a:lnTo>
                    <a:pt x="72802" y="100742"/>
                  </a:lnTo>
                  <a:lnTo>
                    <a:pt x="50952" y="114185"/>
                  </a:lnTo>
                  <a:lnTo>
                    <a:pt x="26383" y="127616"/>
                  </a:lnTo>
                  <a:lnTo>
                    <a:pt x="1298" y="150031"/>
                  </a:lnTo>
                  <a:lnTo>
                    <a:pt x="273" y="153662"/>
                  </a:lnTo>
                  <a:lnTo>
                    <a:pt x="0" y="156019"/>
                  </a:lnTo>
                  <a:lnTo>
                    <a:pt x="2342" y="161285"/>
                  </a:lnTo>
                  <a:lnTo>
                    <a:pt x="25199" y="186343"/>
                  </a:lnTo>
                  <a:lnTo>
                    <a:pt x="63895" y="212735"/>
                  </a:lnTo>
                  <a:lnTo>
                    <a:pt x="104199" y="235424"/>
                  </a:lnTo>
                  <a:lnTo>
                    <a:pt x="144498" y="259015"/>
                  </a:lnTo>
                  <a:lnTo>
                    <a:pt x="178690" y="276836"/>
                  </a:lnTo>
                  <a:lnTo>
                    <a:pt x="221059" y="305376"/>
                  </a:lnTo>
                  <a:lnTo>
                    <a:pt x="263236" y="333540"/>
                  </a:lnTo>
                  <a:lnTo>
                    <a:pt x="305417" y="377123"/>
                  </a:lnTo>
                  <a:lnTo>
                    <a:pt x="334574" y="405542"/>
                  </a:lnTo>
                  <a:lnTo>
                    <a:pt x="342386" y="409218"/>
                  </a:lnTo>
                  <a:lnTo>
                    <a:pt x="342176" y="409734"/>
                  </a:lnTo>
                  <a:lnTo>
                    <a:pt x="338782" y="4107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9" name="SMARTInkShape-5170"/>
            <p:cNvSpPr/>
            <p:nvPr>
              <p:custDataLst>
                <p:tags r:id="rId114"/>
              </p:custDataLst>
            </p:nvPr>
          </p:nvSpPr>
          <p:spPr>
            <a:xfrm>
              <a:off x="2881313" y="5241727"/>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0" name="SMARTInkShape-5171"/>
            <p:cNvSpPr/>
            <p:nvPr>
              <p:custDataLst>
                <p:tags r:id="rId115"/>
              </p:custDataLst>
            </p:nvPr>
          </p:nvSpPr>
          <p:spPr>
            <a:xfrm>
              <a:off x="1633076" y="5286375"/>
              <a:ext cx="247954" cy="133542"/>
            </a:xfrm>
            <a:custGeom>
              <a:avLst/>
              <a:gdLst/>
              <a:ahLst/>
              <a:cxnLst/>
              <a:rect l="0" t="0" r="0" b="0"/>
              <a:pathLst>
                <a:path w="247954" h="133542">
                  <a:moveTo>
                    <a:pt x="60588" y="0"/>
                  </a:moveTo>
                  <a:lnTo>
                    <a:pt x="60588" y="0"/>
                  </a:lnTo>
                  <a:lnTo>
                    <a:pt x="80983" y="36821"/>
                  </a:lnTo>
                  <a:lnTo>
                    <a:pt x="93134" y="46131"/>
                  </a:lnTo>
                  <a:lnTo>
                    <a:pt x="135515" y="52107"/>
                  </a:lnTo>
                  <a:lnTo>
                    <a:pt x="178912" y="53449"/>
                  </a:lnTo>
                  <a:lnTo>
                    <a:pt x="197291" y="52547"/>
                  </a:lnTo>
                  <a:lnTo>
                    <a:pt x="214312" y="48422"/>
                  </a:lnTo>
                  <a:lnTo>
                    <a:pt x="247953" y="53571"/>
                  </a:lnTo>
                  <a:lnTo>
                    <a:pt x="243324" y="53577"/>
                  </a:lnTo>
                  <a:lnTo>
                    <a:pt x="238377" y="56223"/>
                  </a:lnTo>
                  <a:lnTo>
                    <a:pt x="232871" y="59714"/>
                  </a:lnTo>
                  <a:lnTo>
                    <a:pt x="196973" y="70087"/>
                  </a:lnTo>
                  <a:lnTo>
                    <a:pt x="160606" y="73906"/>
                  </a:lnTo>
                  <a:lnTo>
                    <a:pt x="122156" y="86645"/>
                  </a:lnTo>
                  <a:lnTo>
                    <a:pt x="83064" y="96505"/>
                  </a:lnTo>
                  <a:lnTo>
                    <a:pt x="39848" y="112364"/>
                  </a:lnTo>
                  <a:lnTo>
                    <a:pt x="22913" y="115975"/>
                  </a:lnTo>
                  <a:lnTo>
                    <a:pt x="7800" y="122936"/>
                  </a:lnTo>
                  <a:lnTo>
                    <a:pt x="4560" y="123629"/>
                  </a:lnTo>
                  <a:lnTo>
                    <a:pt x="2400" y="125084"/>
                  </a:lnTo>
                  <a:lnTo>
                    <a:pt x="960" y="127045"/>
                  </a:lnTo>
                  <a:lnTo>
                    <a:pt x="0" y="129345"/>
                  </a:lnTo>
                  <a:lnTo>
                    <a:pt x="352" y="130879"/>
                  </a:lnTo>
                  <a:lnTo>
                    <a:pt x="1579" y="131900"/>
                  </a:lnTo>
                  <a:lnTo>
                    <a:pt x="5589" y="133037"/>
                  </a:lnTo>
                  <a:lnTo>
                    <a:pt x="10678" y="133541"/>
                  </a:lnTo>
                  <a:lnTo>
                    <a:pt x="16247" y="131120"/>
                  </a:lnTo>
                  <a:lnTo>
                    <a:pt x="19121" y="129085"/>
                  </a:lnTo>
                  <a:lnTo>
                    <a:pt x="42729"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72" name="SMARTInkShape-5172"/>
          <p:cNvSpPr/>
          <p:nvPr>
            <p:custDataLst>
              <p:tags r:id="rId10"/>
            </p:custDataLst>
          </p:nvPr>
        </p:nvSpPr>
        <p:spPr>
          <a:xfrm>
            <a:off x="1502393" y="3848817"/>
            <a:ext cx="2164733" cy="240796"/>
          </a:xfrm>
          <a:custGeom>
            <a:avLst/>
            <a:gdLst/>
            <a:ahLst/>
            <a:cxnLst/>
            <a:rect l="0" t="0" r="0" b="0"/>
            <a:pathLst>
              <a:path w="2164733" h="240796">
                <a:moveTo>
                  <a:pt x="369865" y="17738"/>
                </a:moveTo>
                <a:lnTo>
                  <a:pt x="369865" y="17738"/>
                </a:lnTo>
                <a:lnTo>
                  <a:pt x="413047" y="53232"/>
                </a:lnTo>
                <a:lnTo>
                  <a:pt x="422530" y="61582"/>
                </a:lnTo>
                <a:lnTo>
                  <a:pt x="461096" y="57408"/>
                </a:lnTo>
                <a:lnTo>
                  <a:pt x="499092" y="54627"/>
                </a:lnTo>
                <a:lnTo>
                  <a:pt x="533942" y="53803"/>
                </a:lnTo>
                <a:lnTo>
                  <a:pt x="574143" y="53559"/>
                </a:lnTo>
                <a:lnTo>
                  <a:pt x="605515" y="53502"/>
                </a:lnTo>
                <a:lnTo>
                  <a:pt x="640293" y="52484"/>
                </a:lnTo>
                <a:lnTo>
                  <a:pt x="678902" y="48725"/>
                </a:lnTo>
                <a:lnTo>
                  <a:pt x="719212" y="46393"/>
                </a:lnTo>
                <a:lnTo>
                  <a:pt x="761271" y="44364"/>
                </a:lnTo>
                <a:lnTo>
                  <a:pt x="783599" y="42434"/>
                </a:lnTo>
                <a:lnTo>
                  <a:pt x="806422" y="40155"/>
                </a:lnTo>
                <a:lnTo>
                  <a:pt x="830567" y="38636"/>
                </a:lnTo>
                <a:lnTo>
                  <a:pt x="855593" y="37623"/>
                </a:lnTo>
                <a:lnTo>
                  <a:pt x="881207" y="36947"/>
                </a:lnTo>
                <a:lnTo>
                  <a:pt x="907213" y="35505"/>
                </a:lnTo>
                <a:lnTo>
                  <a:pt x="933480" y="33551"/>
                </a:lnTo>
                <a:lnTo>
                  <a:pt x="959921" y="31257"/>
                </a:lnTo>
                <a:lnTo>
                  <a:pt x="986478" y="29727"/>
                </a:lnTo>
                <a:lnTo>
                  <a:pt x="1013112" y="28707"/>
                </a:lnTo>
                <a:lnTo>
                  <a:pt x="1039798" y="28027"/>
                </a:lnTo>
                <a:lnTo>
                  <a:pt x="1067510" y="26582"/>
                </a:lnTo>
                <a:lnTo>
                  <a:pt x="1095907" y="24626"/>
                </a:lnTo>
                <a:lnTo>
                  <a:pt x="1124760" y="22330"/>
                </a:lnTo>
                <a:lnTo>
                  <a:pt x="1152925" y="20799"/>
                </a:lnTo>
                <a:lnTo>
                  <a:pt x="1180632" y="19779"/>
                </a:lnTo>
                <a:lnTo>
                  <a:pt x="1208032" y="19098"/>
                </a:lnTo>
                <a:lnTo>
                  <a:pt x="1235229" y="18645"/>
                </a:lnTo>
                <a:lnTo>
                  <a:pt x="1262290" y="18342"/>
                </a:lnTo>
                <a:lnTo>
                  <a:pt x="1289260" y="18141"/>
                </a:lnTo>
                <a:lnTo>
                  <a:pt x="1316170" y="18006"/>
                </a:lnTo>
                <a:lnTo>
                  <a:pt x="1343040" y="17917"/>
                </a:lnTo>
                <a:lnTo>
                  <a:pt x="1369882" y="17857"/>
                </a:lnTo>
                <a:lnTo>
                  <a:pt x="1421512" y="19802"/>
                </a:lnTo>
                <a:lnTo>
                  <a:pt x="1489666" y="23082"/>
                </a:lnTo>
                <a:lnTo>
                  <a:pt x="1568837" y="27254"/>
                </a:lnTo>
                <a:lnTo>
                  <a:pt x="1628562" y="30035"/>
                </a:lnTo>
                <a:lnTo>
                  <a:pt x="1675324" y="31889"/>
                </a:lnTo>
                <a:lnTo>
                  <a:pt x="1713445" y="33125"/>
                </a:lnTo>
                <a:lnTo>
                  <a:pt x="1744812" y="33949"/>
                </a:lnTo>
                <a:lnTo>
                  <a:pt x="1771675" y="34498"/>
                </a:lnTo>
                <a:lnTo>
                  <a:pt x="1795538" y="34865"/>
                </a:lnTo>
                <a:lnTo>
                  <a:pt x="1835281" y="37917"/>
                </a:lnTo>
                <a:lnTo>
                  <a:pt x="1868489" y="41589"/>
                </a:lnTo>
                <a:lnTo>
                  <a:pt x="1908505" y="43656"/>
                </a:lnTo>
                <a:lnTo>
                  <a:pt x="1949053" y="44412"/>
                </a:lnTo>
                <a:lnTo>
                  <a:pt x="1967643" y="44524"/>
                </a:lnTo>
                <a:lnTo>
                  <a:pt x="1958610" y="39786"/>
                </a:lnTo>
                <a:lnTo>
                  <a:pt x="1917065" y="33503"/>
                </a:lnTo>
                <a:lnTo>
                  <a:pt x="1874391" y="26047"/>
                </a:lnTo>
                <a:lnTo>
                  <a:pt x="1841223" y="20438"/>
                </a:lnTo>
                <a:lnTo>
                  <a:pt x="1806638" y="14639"/>
                </a:lnTo>
                <a:lnTo>
                  <a:pt x="1766131" y="11399"/>
                </a:lnTo>
                <a:lnTo>
                  <a:pt x="1721670" y="8968"/>
                </a:lnTo>
                <a:lnTo>
                  <a:pt x="1698701" y="6930"/>
                </a:lnTo>
                <a:lnTo>
                  <a:pt x="1675451" y="4580"/>
                </a:lnTo>
                <a:lnTo>
                  <a:pt x="1650029" y="3012"/>
                </a:lnTo>
                <a:lnTo>
                  <a:pt x="1623159" y="1967"/>
                </a:lnTo>
                <a:lnTo>
                  <a:pt x="1595324" y="1271"/>
                </a:lnTo>
                <a:lnTo>
                  <a:pt x="1566846" y="807"/>
                </a:lnTo>
                <a:lnTo>
                  <a:pt x="1537938" y="498"/>
                </a:lnTo>
                <a:lnTo>
                  <a:pt x="1508745" y="291"/>
                </a:lnTo>
                <a:lnTo>
                  <a:pt x="1478368" y="153"/>
                </a:lnTo>
                <a:lnTo>
                  <a:pt x="1447203" y="62"/>
                </a:lnTo>
                <a:lnTo>
                  <a:pt x="1415512" y="0"/>
                </a:lnTo>
                <a:lnTo>
                  <a:pt x="1383471" y="952"/>
                </a:lnTo>
                <a:lnTo>
                  <a:pt x="1351196" y="2579"/>
                </a:lnTo>
                <a:lnTo>
                  <a:pt x="1318765" y="4655"/>
                </a:lnTo>
                <a:lnTo>
                  <a:pt x="1285239" y="6039"/>
                </a:lnTo>
                <a:lnTo>
                  <a:pt x="1250981" y="6962"/>
                </a:lnTo>
                <a:lnTo>
                  <a:pt x="1216237" y="7577"/>
                </a:lnTo>
                <a:lnTo>
                  <a:pt x="1181167" y="9972"/>
                </a:lnTo>
                <a:lnTo>
                  <a:pt x="1145882" y="13553"/>
                </a:lnTo>
                <a:lnTo>
                  <a:pt x="1110452" y="17924"/>
                </a:lnTo>
                <a:lnTo>
                  <a:pt x="1074925" y="21831"/>
                </a:lnTo>
                <a:lnTo>
                  <a:pt x="1039335" y="25427"/>
                </a:lnTo>
                <a:lnTo>
                  <a:pt x="1003702" y="28817"/>
                </a:lnTo>
                <a:lnTo>
                  <a:pt x="968040" y="32069"/>
                </a:lnTo>
                <a:lnTo>
                  <a:pt x="932359" y="35230"/>
                </a:lnTo>
                <a:lnTo>
                  <a:pt x="896666" y="38329"/>
                </a:lnTo>
                <a:lnTo>
                  <a:pt x="860964" y="42379"/>
                </a:lnTo>
                <a:lnTo>
                  <a:pt x="825256" y="47063"/>
                </a:lnTo>
                <a:lnTo>
                  <a:pt x="789545" y="52171"/>
                </a:lnTo>
                <a:lnTo>
                  <a:pt x="754823" y="56568"/>
                </a:lnTo>
                <a:lnTo>
                  <a:pt x="720762" y="60492"/>
                </a:lnTo>
                <a:lnTo>
                  <a:pt x="687140" y="64100"/>
                </a:lnTo>
                <a:lnTo>
                  <a:pt x="653811" y="68490"/>
                </a:lnTo>
                <a:lnTo>
                  <a:pt x="620678" y="73401"/>
                </a:lnTo>
                <a:lnTo>
                  <a:pt x="587675" y="78659"/>
                </a:lnTo>
                <a:lnTo>
                  <a:pt x="556744" y="84148"/>
                </a:lnTo>
                <a:lnTo>
                  <a:pt x="527193" y="89793"/>
                </a:lnTo>
                <a:lnTo>
                  <a:pt x="498563" y="95540"/>
                </a:lnTo>
                <a:lnTo>
                  <a:pt x="470546" y="100364"/>
                </a:lnTo>
                <a:lnTo>
                  <a:pt x="442939" y="104572"/>
                </a:lnTo>
                <a:lnTo>
                  <a:pt x="415604" y="108369"/>
                </a:lnTo>
                <a:lnTo>
                  <a:pt x="389444" y="112885"/>
                </a:lnTo>
                <a:lnTo>
                  <a:pt x="364066" y="117880"/>
                </a:lnTo>
                <a:lnTo>
                  <a:pt x="339210" y="123195"/>
                </a:lnTo>
                <a:lnTo>
                  <a:pt x="295717" y="131745"/>
                </a:lnTo>
                <a:lnTo>
                  <a:pt x="257535" y="138853"/>
                </a:lnTo>
                <a:lnTo>
                  <a:pt x="224029" y="145319"/>
                </a:lnTo>
                <a:lnTo>
                  <a:pt x="186756" y="154538"/>
                </a:lnTo>
                <a:lnTo>
                  <a:pt x="156608" y="160405"/>
                </a:lnTo>
                <a:lnTo>
                  <a:pt x="153280" y="162458"/>
                </a:lnTo>
                <a:lnTo>
                  <a:pt x="147937" y="168143"/>
                </a:lnTo>
                <a:lnTo>
                  <a:pt x="152499" y="168921"/>
                </a:lnTo>
                <a:lnTo>
                  <a:pt x="176336" y="169420"/>
                </a:lnTo>
                <a:lnTo>
                  <a:pt x="210548" y="160025"/>
                </a:lnTo>
                <a:lnTo>
                  <a:pt x="243164" y="152745"/>
                </a:lnTo>
                <a:lnTo>
                  <a:pt x="281804" y="146202"/>
                </a:lnTo>
                <a:lnTo>
                  <a:pt x="325435" y="139987"/>
                </a:lnTo>
                <a:lnTo>
                  <a:pt x="349175" y="135948"/>
                </a:lnTo>
                <a:lnTo>
                  <a:pt x="373930" y="131271"/>
                </a:lnTo>
                <a:lnTo>
                  <a:pt x="399365" y="126169"/>
                </a:lnTo>
                <a:lnTo>
                  <a:pt x="427234" y="120783"/>
                </a:lnTo>
                <a:lnTo>
                  <a:pt x="456729" y="115208"/>
                </a:lnTo>
                <a:lnTo>
                  <a:pt x="487305" y="109507"/>
                </a:lnTo>
                <a:lnTo>
                  <a:pt x="518604" y="103722"/>
                </a:lnTo>
                <a:lnTo>
                  <a:pt x="550383" y="97881"/>
                </a:lnTo>
                <a:lnTo>
                  <a:pt x="582484" y="92002"/>
                </a:lnTo>
                <a:lnTo>
                  <a:pt x="615791" y="87091"/>
                </a:lnTo>
                <a:lnTo>
                  <a:pt x="649901" y="82825"/>
                </a:lnTo>
                <a:lnTo>
                  <a:pt x="684548" y="78989"/>
                </a:lnTo>
                <a:lnTo>
                  <a:pt x="720544" y="75439"/>
                </a:lnTo>
                <a:lnTo>
                  <a:pt x="757440" y="72080"/>
                </a:lnTo>
                <a:lnTo>
                  <a:pt x="794936" y="68849"/>
                </a:lnTo>
                <a:lnTo>
                  <a:pt x="832832" y="65702"/>
                </a:lnTo>
                <a:lnTo>
                  <a:pt x="870994" y="62612"/>
                </a:lnTo>
                <a:lnTo>
                  <a:pt x="909333" y="59560"/>
                </a:lnTo>
                <a:lnTo>
                  <a:pt x="946800" y="57526"/>
                </a:lnTo>
                <a:lnTo>
                  <a:pt x="983684" y="56169"/>
                </a:lnTo>
                <a:lnTo>
                  <a:pt x="1020179" y="55265"/>
                </a:lnTo>
                <a:lnTo>
                  <a:pt x="1057407" y="53670"/>
                </a:lnTo>
                <a:lnTo>
                  <a:pt x="1095125" y="51614"/>
                </a:lnTo>
                <a:lnTo>
                  <a:pt x="1133169" y="49252"/>
                </a:lnTo>
                <a:lnTo>
                  <a:pt x="1170437" y="47677"/>
                </a:lnTo>
                <a:lnTo>
                  <a:pt x="1207189" y="46627"/>
                </a:lnTo>
                <a:lnTo>
                  <a:pt x="1243597" y="45927"/>
                </a:lnTo>
                <a:lnTo>
                  <a:pt x="1278782" y="45460"/>
                </a:lnTo>
                <a:lnTo>
                  <a:pt x="1313154" y="45149"/>
                </a:lnTo>
                <a:lnTo>
                  <a:pt x="1346982" y="44941"/>
                </a:lnTo>
                <a:lnTo>
                  <a:pt x="1381440" y="45796"/>
                </a:lnTo>
                <a:lnTo>
                  <a:pt x="1416319" y="47357"/>
                </a:lnTo>
                <a:lnTo>
                  <a:pt x="1451477" y="49390"/>
                </a:lnTo>
                <a:lnTo>
                  <a:pt x="1484838" y="51738"/>
                </a:lnTo>
                <a:lnTo>
                  <a:pt x="1517001" y="54295"/>
                </a:lnTo>
                <a:lnTo>
                  <a:pt x="1548364" y="56992"/>
                </a:lnTo>
                <a:lnTo>
                  <a:pt x="1579195" y="59782"/>
                </a:lnTo>
                <a:lnTo>
                  <a:pt x="1609671" y="62635"/>
                </a:lnTo>
                <a:lnTo>
                  <a:pt x="1639910" y="65529"/>
                </a:lnTo>
                <a:lnTo>
                  <a:pt x="1668007" y="68450"/>
                </a:lnTo>
                <a:lnTo>
                  <a:pt x="1694676" y="71389"/>
                </a:lnTo>
                <a:lnTo>
                  <a:pt x="1720392" y="74342"/>
                </a:lnTo>
                <a:lnTo>
                  <a:pt x="1744482" y="78294"/>
                </a:lnTo>
                <a:lnTo>
                  <a:pt x="1767487" y="82913"/>
                </a:lnTo>
                <a:lnTo>
                  <a:pt x="1809585" y="92345"/>
                </a:lnTo>
                <a:lnTo>
                  <a:pt x="1844832" y="99844"/>
                </a:lnTo>
                <a:lnTo>
                  <a:pt x="1887825" y="104904"/>
                </a:lnTo>
                <a:lnTo>
                  <a:pt x="1920674" y="111758"/>
                </a:lnTo>
                <a:lnTo>
                  <a:pt x="1922651" y="111176"/>
                </a:lnTo>
                <a:lnTo>
                  <a:pt x="1922978" y="109796"/>
                </a:lnTo>
                <a:lnTo>
                  <a:pt x="1904475" y="103112"/>
                </a:lnTo>
                <a:lnTo>
                  <a:pt x="1864377" y="94848"/>
                </a:lnTo>
                <a:lnTo>
                  <a:pt x="1829165" y="89051"/>
                </a:lnTo>
                <a:lnTo>
                  <a:pt x="1789373" y="82174"/>
                </a:lnTo>
                <a:lnTo>
                  <a:pt x="1745229" y="72504"/>
                </a:lnTo>
                <a:lnTo>
                  <a:pt x="1721352" y="68139"/>
                </a:lnTo>
                <a:lnTo>
                  <a:pt x="1696505" y="64237"/>
                </a:lnTo>
                <a:lnTo>
                  <a:pt x="1671010" y="60644"/>
                </a:lnTo>
                <a:lnTo>
                  <a:pt x="1643100" y="57255"/>
                </a:lnTo>
                <a:lnTo>
                  <a:pt x="1613579" y="54005"/>
                </a:lnTo>
                <a:lnTo>
                  <a:pt x="1582984" y="50846"/>
                </a:lnTo>
                <a:lnTo>
                  <a:pt x="1551673" y="48739"/>
                </a:lnTo>
                <a:lnTo>
                  <a:pt x="1519886" y="47335"/>
                </a:lnTo>
                <a:lnTo>
                  <a:pt x="1487780" y="46399"/>
                </a:lnTo>
                <a:lnTo>
                  <a:pt x="1455462" y="45775"/>
                </a:lnTo>
                <a:lnTo>
                  <a:pt x="1423002" y="45358"/>
                </a:lnTo>
                <a:lnTo>
                  <a:pt x="1390449" y="45081"/>
                </a:lnTo>
                <a:lnTo>
                  <a:pt x="1355848" y="43904"/>
                </a:lnTo>
                <a:lnTo>
                  <a:pt x="1319882" y="42128"/>
                </a:lnTo>
                <a:lnTo>
                  <a:pt x="1283007" y="39951"/>
                </a:lnTo>
                <a:lnTo>
                  <a:pt x="1245525" y="39491"/>
                </a:lnTo>
                <a:lnTo>
                  <a:pt x="1207638" y="40178"/>
                </a:lnTo>
                <a:lnTo>
                  <a:pt x="1169482" y="41628"/>
                </a:lnTo>
                <a:lnTo>
                  <a:pt x="1131146" y="42594"/>
                </a:lnTo>
                <a:lnTo>
                  <a:pt x="1092690" y="43238"/>
                </a:lnTo>
                <a:lnTo>
                  <a:pt x="1054155" y="43668"/>
                </a:lnTo>
                <a:lnTo>
                  <a:pt x="1015566" y="44946"/>
                </a:lnTo>
                <a:lnTo>
                  <a:pt x="976942" y="46791"/>
                </a:lnTo>
                <a:lnTo>
                  <a:pt x="938294" y="49013"/>
                </a:lnTo>
                <a:lnTo>
                  <a:pt x="899630" y="51486"/>
                </a:lnTo>
                <a:lnTo>
                  <a:pt x="860955" y="54127"/>
                </a:lnTo>
                <a:lnTo>
                  <a:pt x="822274" y="56880"/>
                </a:lnTo>
                <a:lnTo>
                  <a:pt x="784581" y="59708"/>
                </a:lnTo>
                <a:lnTo>
                  <a:pt x="747545" y="62585"/>
                </a:lnTo>
                <a:lnTo>
                  <a:pt x="710948" y="65495"/>
                </a:lnTo>
                <a:lnTo>
                  <a:pt x="675637" y="68428"/>
                </a:lnTo>
                <a:lnTo>
                  <a:pt x="641182" y="71375"/>
                </a:lnTo>
                <a:lnTo>
                  <a:pt x="607297" y="74332"/>
                </a:lnTo>
                <a:lnTo>
                  <a:pt x="573794" y="78287"/>
                </a:lnTo>
                <a:lnTo>
                  <a:pt x="540544" y="82909"/>
                </a:lnTo>
                <a:lnTo>
                  <a:pt x="507464" y="87974"/>
                </a:lnTo>
                <a:lnTo>
                  <a:pt x="476480" y="93335"/>
                </a:lnTo>
                <a:lnTo>
                  <a:pt x="446895" y="98894"/>
                </a:lnTo>
                <a:lnTo>
                  <a:pt x="418242" y="104584"/>
                </a:lnTo>
                <a:lnTo>
                  <a:pt x="392194" y="109370"/>
                </a:lnTo>
                <a:lnTo>
                  <a:pt x="367884" y="113552"/>
                </a:lnTo>
                <a:lnTo>
                  <a:pt x="323344" y="121838"/>
                </a:lnTo>
                <a:lnTo>
                  <a:pt x="283704" y="132135"/>
                </a:lnTo>
                <a:lnTo>
                  <a:pt x="242140" y="144347"/>
                </a:lnTo>
                <a:lnTo>
                  <a:pt x="220455" y="154250"/>
                </a:lnTo>
                <a:lnTo>
                  <a:pt x="214163" y="160431"/>
                </a:lnTo>
                <a:lnTo>
                  <a:pt x="212486" y="163468"/>
                </a:lnTo>
                <a:lnTo>
                  <a:pt x="212360" y="166485"/>
                </a:lnTo>
                <a:lnTo>
                  <a:pt x="214865" y="172483"/>
                </a:lnTo>
                <a:lnTo>
                  <a:pt x="218907" y="174479"/>
                </a:lnTo>
                <a:lnTo>
                  <a:pt x="252072" y="177683"/>
                </a:lnTo>
                <a:lnTo>
                  <a:pt x="279809" y="177130"/>
                </a:lnTo>
                <a:lnTo>
                  <a:pt x="315288" y="173576"/>
                </a:lnTo>
                <a:lnTo>
                  <a:pt x="356853" y="168689"/>
                </a:lnTo>
                <a:lnTo>
                  <a:pt x="379050" y="165997"/>
                </a:lnTo>
                <a:lnTo>
                  <a:pt x="403769" y="163210"/>
                </a:lnTo>
                <a:lnTo>
                  <a:pt x="430171" y="160360"/>
                </a:lnTo>
                <a:lnTo>
                  <a:pt x="457694" y="157468"/>
                </a:lnTo>
                <a:lnTo>
                  <a:pt x="486957" y="153555"/>
                </a:lnTo>
                <a:lnTo>
                  <a:pt x="517379" y="148962"/>
                </a:lnTo>
                <a:lnTo>
                  <a:pt x="548575" y="143916"/>
                </a:lnTo>
                <a:lnTo>
                  <a:pt x="592480" y="136814"/>
                </a:lnTo>
                <a:lnTo>
                  <a:pt x="630135" y="131438"/>
                </a:lnTo>
                <a:lnTo>
                  <a:pt x="669386" y="126280"/>
                </a:lnTo>
                <a:lnTo>
                  <a:pt x="718374" y="119865"/>
                </a:lnTo>
                <a:lnTo>
                  <a:pt x="775837" y="113604"/>
                </a:lnTo>
                <a:lnTo>
                  <a:pt x="838950" y="107445"/>
                </a:lnTo>
                <a:lnTo>
                  <a:pt x="905831" y="101355"/>
                </a:lnTo>
                <a:lnTo>
                  <a:pt x="963316" y="96303"/>
                </a:lnTo>
                <a:lnTo>
                  <a:pt x="1014538" y="91943"/>
                </a:lnTo>
                <a:lnTo>
                  <a:pt x="1061585" y="88043"/>
                </a:lnTo>
                <a:lnTo>
                  <a:pt x="1104855" y="84452"/>
                </a:lnTo>
                <a:lnTo>
                  <a:pt x="1145608" y="81066"/>
                </a:lnTo>
                <a:lnTo>
                  <a:pt x="1184683" y="77815"/>
                </a:lnTo>
                <a:lnTo>
                  <a:pt x="1223632" y="74657"/>
                </a:lnTo>
                <a:lnTo>
                  <a:pt x="1262496" y="71559"/>
                </a:lnTo>
                <a:lnTo>
                  <a:pt x="1301304" y="68501"/>
                </a:lnTo>
                <a:lnTo>
                  <a:pt x="1338090" y="66463"/>
                </a:lnTo>
                <a:lnTo>
                  <a:pt x="1373528" y="65104"/>
                </a:lnTo>
                <a:lnTo>
                  <a:pt x="1408067" y="64198"/>
                </a:lnTo>
                <a:lnTo>
                  <a:pt x="1443000" y="63594"/>
                </a:lnTo>
                <a:lnTo>
                  <a:pt x="1478194" y="63192"/>
                </a:lnTo>
                <a:lnTo>
                  <a:pt x="1513564" y="62923"/>
                </a:lnTo>
                <a:lnTo>
                  <a:pt x="1547065" y="62744"/>
                </a:lnTo>
                <a:lnTo>
                  <a:pt x="1579321" y="62625"/>
                </a:lnTo>
                <a:lnTo>
                  <a:pt x="1610747" y="62545"/>
                </a:lnTo>
                <a:lnTo>
                  <a:pt x="1640628" y="63485"/>
                </a:lnTo>
                <a:lnTo>
                  <a:pt x="1669478" y="65103"/>
                </a:lnTo>
                <a:lnTo>
                  <a:pt x="1697640" y="67173"/>
                </a:lnTo>
                <a:lnTo>
                  <a:pt x="1724353" y="68554"/>
                </a:lnTo>
                <a:lnTo>
                  <a:pt x="1750100" y="69475"/>
                </a:lnTo>
                <a:lnTo>
                  <a:pt x="1775201" y="70089"/>
                </a:lnTo>
                <a:lnTo>
                  <a:pt x="1798881" y="71489"/>
                </a:lnTo>
                <a:lnTo>
                  <a:pt x="1821612" y="73416"/>
                </a:lnTo>
                <a:lnTo>
                  <a:pt x="1864398" y="77210"/>
                </a:lnTo>
                <a:lnTo>
                  <a:pt x="1903258" y="78896"/>
                </a:lnTo>
                <a:lnTo>
                  <a:pt x="1935081" y="82292"/>
                </a:lnTo>
                <a:lnTo>
                  <a:pt x="1978368" y="87816"/>
                </a:lnTo>
                <a:lnTo>
                  <a:pt x="2003196" y="89140"/>
                </a:lnTo>
                <a:lnTo>
                  <a:pt x="1969589" y="89172"/>
                </a:lnTo>
                <a:lnTo>
                  <a:pt x="1940418" y="86528"/>
                </a:lnTo>
                <a:lnTo>
                  <a:pt x="1904303" y="82045"/>
                </a:lnTo>
                <a:lnTo>
                  <a:pt x="1865100" y="76746"/>
                </a:lnTo>
                <a:lnTo>
                  <a:pt x="1821880" y="73729"/>
                </a:lnTo>
                <a:lnTo>
                  <a:pt x="1799242" y="72925"/>
                </a:lnTo>
                <a:lnTo>
                  <a:pt x="1774229" y="71396"/>
                </a:lnTo>
                <a:lnTo>
                  <a:pt x="1747630" y="69385"/>
                </a:lnTo>
                <a:lnTo>
                  <a:pt x="1719977" y="67052"/>
                </a:lnTo>
                <a:lnTo>
                  <a:pt x="1691619" y="65497"/>
                </a:lnTo>
                <a:lnTo>
                  <a:pt x="1662792" y="64460"/>
                </a:lnTo>
                <a:lnTo>
                  <a:pt x="1633652" y="63769"/>
                </a:lnTo>
                <a:lnTo>
                  <a:pt x="1602319" y="63308"/>
                </a:lnTo>
                <a:lnTo>
                  <a:pt x="1569525" y="63001"/>
                </a:lnTo>
                <a:lnTo>
                  <a:pt x="1535755" y="62796"/>
                </a:lnTo>
                <a:lnTo>
                  <a:pt x="1501336" y="62659"/>
                </a:lnTo>
                <a:lnTo>
                  <a:pt x="1466484" y="62568"/>
                </a:lnTo>
                <a:lnTo>
                  <a:pt x="1431342" y="62508"/>
                </a:lnTo>
                <a:lnTo>
                  <a:pt x="1395017" y="63459"/>
                </a:lnTo>
                <a:lnTo>
                  <a:pt x="1357901" y="65086"/>
                </a:lnTo>
                <a:lnTo>
                  <a:pt x="1320259" y="67163"/>
                </a:lnTo>
                <a:lnTo>
                  <a:pt x="1280281" y="68547"/>
                </a:lnTo>
                <a:lnTo>
                  <a:pt x="1238746" y="69470"/>
                </a:lnTo>
                <a:lnTo>
                  <a:pt x="1196174" y="70085"/>
                </a:lnTo>
                <a:lnTo>
                  <a:pt x="1154894" y="71488"/>
                </a:lnTo>
                <a:lnTo>
                  <a:pt x="1114476" y="73415"/>
                </a:lnTo>
                <a:lnTo>
                  <a:pt x="1074631" y="75692"/>
                </a:lnTo>
                <a:lnTo>
                  <a:pt x="1006397" y="81178"/>
                </a:lnTo>
                <a:lnTo>
                  <a:pt x="919235" y="88805"/>
                </a:lnTo>
                <a:lnTo>
                  <a:pt x="819455" y="97858"/>
                </a:lnTo>
                <a:lnTo>
                  <a:pt x="739045" y="104885"/>
                </a:lnTo>
                <a:lnTo>
                  <a:pt x="671548" y="110563"/>
                </a:lnTo>
                <a:lnTo>
                  <a:pt x="612659" y="115340"/>
                </a:lnTo>
                <a:lnTo>
                  <a:pt x="560501" y="120509"/>
                </a:lnTo>
                <a:lnTo>
                  <a:pt x="512831" y="125940"/>
                </a:lnTo>
                <a:lnTo>
                  <a:pt x="468152" y="131544"/>
                </a:lnTo>
                <a:lnTo>
                  <a:pt x="427452" y="137265"/>
                </a:lnTo>
                <a:lnTo>
                  <a:pt x="389405" y="143063"/>
                </a:lnTo>
                <a:lnTo>
                  <a:pt x="353126" y="148913"/>
                </a:lnTo>
                <a:lnTo>
                  <a:pt x="319018" y="154798"/>
                </a:lnTo>
                <a:lnTo>
                  <a:pt x="286358" y="160705"/>
                </a:lnTo>
                <a:lnTo>
                  <a:pt x="254662" y="166627"/>
                </a:lnTo>
                <a:lnTo>
                  <a:pt x="224602" y="172560"/>
                </a:lnTo>
                <a:lnTo>
                  <a:pt x="195632" y="178499"/>
                </a:lnTo>
                <a:lnTo>
                  <a:pt x="167390" y="184443"/>
                </a:lnTo>
                <a:lnTo>
                  <a:pt x="142608" y="190390"/>
                </a:lnTo>
                <a:lnTo>
                  <a:pt x="99198" y="202290"/>
                </a:lnTo>
                <a:lnTo>
                  <a:pt x="65352" y="211548"/>
                </a:lnTo>
                <a:lnTo>
                  <a:pt x="26631" y="222337"/>
                </a:lnTo>
                <a:lnTo>
                  <a:pt x="1102" y="230132"/>
                </a:lnTo>
                <a:lnTo>
                  <a:pt x="0" y="231763"/>
                </a:lnTo>
                <a:lnTo>
                  <a:pt x="257" y="233843"/>
                </a:lnTo>
                <a:lnTo>
                  <a:pt x="1420" y="236222"/>
                </a:lnTo>
                <a:lnTo>
                  <a:pt x="10651" y="238865"/>
                </a:lnTo>
                <a:lnTo>
                  <a:pt x="45570" y="240562"/>
                </a:lnTo>
                <a:lnTo>
                  <a:pt x="75583" y="240795"/>
                </a:lnTo>
                <a:lnTo>
                  <a:pt x="113065" y="239905"/>
                </a:lnTo>
                <a:lnTo>
                  <a:pt x="156182" y="236203"/>
                </a:lnTo>
                <a:lnTo>
                  <a:pt x="179785" y="233826"/>
                </a:lnTo>
                <a:lnTo>
                  <a:pt x="204450" y="231250"/>
                </a:lnTo>
                <a:lnTo>
                  <a:pt x="229822" y="228540"/>
                </a:lnTo>
                <a:lnTo>
                  <a:pt x="257652" y="224749"/>
                </a:lnTo>
                <a:lnTo>
                  <a:pt x="287118" y="220238"/>
                </a:lnTo>
                <a:lnTo>
                  <a:pt x="317677" y="215245"/>
                </a:lnTo>
                <a:lnTo>
                  <a:pt x="348964" y="209933"/>
                </a:lnTo>
                <a:lnTo>
                  <a:pt x="380735" y="204407"/>
                </a:lnTo>
                <a:lnTo>
                  <a:pt x="412831" y="198738"/>
                </a:lnTo>
                <a:lnTo>
                  <a:pt x="448492" y="192440"/>
                </a:lnTo>
                <a:lnTo>
                  <a:pt x="471386" y="188397"/>
                </a:lnTo>
                <a:lnTo>
                  <a:pt x="498069" y="186081"/>
                </a:lnTo>
                <a:lnTo>
                  <a:pt x="540662" y="182552"/>
                </a:lnTo>
                <a:lnTo>
                  <a:pt x="593863" y="178215"/>
                </a:lnTo>
                <a:lnTo>
                  <a:pt x="656119" y="172348"/>
                </a:lnTo>
                <a:lnTo>
                  <a:pt x="724411" y="165460"/>
                </a:lnTo>
                <a:lnTo>
                  <a:pt x="796729" y="157891"/>
                </a:lnTo>
                <a:lnTo>
                  <a:pt x="858832" y="151853"/>
                </a:lnTo>
                <a:lnTo>
                  <a:pt x="914124" y="146835"/>
                </a:lnTo>
                <a:lnTo>
                  <a:pt x="964876" y="142498"/>
                </a:lnTo>
                <a:lnTo>
                  <a:pt x="1012602" y="138614"/>
                </a:lnTo>
                <a:lnTo>
                  <a:pt x="1058309" y="135033"/>
                </a:lnTo>
                <a:lnTo>
                  <a:pt x="1102671" y="131653"/>
                </a:lnTo>
                <a:lnTo>
                  <a:pt x="1145145" y="129400"/>
                </a:lnTo>
                <a:lnTo>
                  <a:pt x="1186359" y="127898"/>
                </a:lnTo>
                <a:lnTo>
                  <a:pt x="1226733" y="126897"/>
                </a:lnTo>
                <a:lnTo>
                  <a:pt x="1267540" y="125237"/>
                </a:lnTo>
                <a:lnTo>
                  <a:pt x="1308635" y="123138"/>
                </a:lnTo>
                <a:lnTo>
                  <a:pt x="1349923" y="120747"/>
                </a:lnTo>
                <a:lnTo>
                  <a:pt x="1389354" y="119153"/>
                </a:lnTo>
                <a:lnTo>
                  <a:pt x="1427548" y="118090"/>
                </a:lnTo>
                <a:lnTo>
                  <a:pt x="1464916" y="117381"/>
                </a:lnTo>
                <a:lnTo>
                  <a:pt x="1501735" y="116909"/>
                </a:lnTo>
                <a:lnTo>
                  <a:pt x="1538187" y="116594"/>
                </a:lnTo>
                <a:lnTo>
                  <a:pt x="1574395" y="116384"/>
                </a:lnTo>
                <a:lnTo>
                  <a:pt x="1608455" y="116244"/>
                </a:lnTo>
                <a:lnTo>
                  <a:pt x="1641084" y="116151"/>
                </a:lnTo>
                <a:lnTo>
                  <a:pt x="1672758" y="116089"/>
                </a:lnTo>
                <a:lnTo>
                  <a:pt x="1703797" y="116047"/>
                </a:lnTo>
                <a:lnTo>
                  <a:pt x="1734410" y="116019"/>
                </a:lnTo>
                <a:lnTo>
                  <a:pt x="1764742" y="116001"/>
                </a:lnTo>
                <a:lnTo>
                  <a:pt x="1792900" y="115989"/>
                </a:lnTo>
                <a:lnTo>
                  <a:pt x="1819610" y="115981"/>
                </a:lnTo>
                <a:lnTo>
                  <a:pt x="1845353" y="115975"/>
                </a:lnTo>
                <a:lnTo>
                  <a:pt x="1869461" y="115972"/>
                </a:lnTo>
                <a:lnTo>
                  <a:pt x="1892479" y="115969"/>
                </a:lnTo>
                <a:lnTo>
                  <a:pt x="1935582" y="115966"/>
                </a:lnTo>
                <a:lnTo>
                  <a:pt x="1974583" y="115965"/>
                </a:lnTo>
                <a:lnTo>
                  <a:pt x="2009114" y="113319"/>
                </a:lnTo>
                <a:lnTo>
                  <a:pt x="2040006" y="108835"/>
                </a:lnTo>
                <a:lnTo>
                  <a:pt x="2078718" y="100733"/>
                </a:lnTo>
                <a:lnTo>
                  <a:pt x="2116323" y="89106"/>
                </a:lnTo>
                <a:lnTo>
                  <a:pt x="2164732" y="623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SMARTInkShape-5173"/>
          <p:cNvSpPr/>
          <p:nvPr>
            <p:custDataLst>
              <p:tags r:id="rId11"/>
            </p:custDataLst>
          </p:nvPr>
        </p:nvSpPr>
        <p:spPr>
          <a:xfrm>
            <a:off x="354211" y="759032"/>
            <a:ext cx="544712" cy="35707"/>
          </a:xfrm>
          <a:custGeom>
            <a:avLst/>
            <a:gdLst/>
            <a:ahLst/>
            <a:cxnLst/>
            <a:rect l="0" t="0" r="0" b="0"/>
            <a:pathLst>
              <a:path w="544712" h="35707">
                <a:moveTo>
                  <a:pt x="0" y="17851"/>
                </a:moveTo>
                <a:lnTo>
                  <a:pt x="0" y="17851"/>
                </a:lnTo>
                <a:lnTo>
                  <a:pt x="33183" y="8370"/>
                </a:lnTo>
                <a:lnTo>
                  <a:pt x="70973" y="1646"/>
                </a:lnTo>
                <a:lnTo>
                  <a:pt x="109831" y="137"/>
                </a:lnTo>
                <a:lnTo>
                  <a:pt x="151787" y="0"/>
                </a:lnTo>
                <a:lnTo>
                  <a:pt x="162711" y="987"/>
                </a:lnTo>
                <a:lnTo>
                  <a:pt x="180454" y="7060"/>
                </a:lnTo>
                <a:lnTo>
                  <a:pt x="220374" y="8812"/>
                </a:lnTo>
                <a:lnTo>
                  <a:pt x="261944" y="8915"/>
                </a:lnTo>
                <a:lnTo>
                  <a:pt x="297657" y="9913"/>
                </a:lnTo>
                <a:lnTo>
                  <a:pt x="339512" y="18015"/>
                </a:lnTo>
                <a:lnTo>
                  <a:pt x="378770" y="26873"/>
                </a:lnTo>
                <a:lnTo>
                  <a:pt x="421823" y="34804"/>
                </a:lnTo>
                <a:lnTo>
                  <a:pt x="464453" y="35631"/>
                </a:lnTo>
                <a:lnTo>
                  <a:pt x="508824" y="35706"/>
                </a:lnTo>
                <a:lnTo>
                  <a:pt x="520824" y="34716"/>
                </a:lnTo>
                <a:lnTo>
                  <a:pt x="544711" y="26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76" name="SMARTInkShape-Group2026"/>
          <p:cNvGrpSpPr/>
          <p:nvPr/>
        </p:nvGrpSpPr>
        <p:grpSpPr>
          <a:xfrm>
            <a:off x="11004354" y="2616398"/>
            <a:ext cx="815577" cy="1078978"/>
            <a:chOff x="11004354" y="2616398"/>
            <a:chExt cx="815577" cy="1078978"/>
          </a:xfrm>
        </p:grpSpPr>
        <p:sp>
          <p:nvSpPr>
            <p:cNvPr id="1274" name="SMARTInkShape-5174"/>
            <p:cNvSpPr/>
            <p:nvPr>
              <p:custDataLst>
                <p:tags r:id="rId105"/>
              </p:custDataLst>
            </p:nvPr>
          </p:nvSpPr>
          <p:spPr>
            <a:xfrm>
              <a:off x="11181156" y="2995650"/>
              <a:ext cx="638775" cy="699726"/>
            </a:xfrm>
            <a:custGeom>
              <a:avLst/>
              <a:gdLst/>
              <a:ahLst/>
              <a:cxnLst/>
              <a:rect l="0" t="0" r="0" b="0"/>
              <a:pathLst>
                <a:path w="638775" h="699726">
                  <a:moveTo>
                    <a:pt x="620914" y="31514"/>
                  </a:moveTo>
                  <a:lnTo>
                    <a:pt x="620914" y="31514"/>
                  </a:lnTo>
                  <a:lnTo>
                    <a:pt x="587732" y="22033"/>
                  </a:lnTo>
                  <a:lnTo>
                    <a:pt x="549940" y="9173"/>
                  </a:lnTo>
                  <a:lnTo>
                    <a:pt x="512448" y="5311"/>
                  </a:lnTo>
                  <a:lnTo>
                    <a:pt x="473358" y="4802"/>
                  </a:lnTo>
                  <a:lnTo>
                    <a:pt x="434230" y="0"/>
                  </a:lnTo>
                  <a:lnTo>
                    <a:pt x="395854" y="2763"/>
                  </a:lnTo>
                  <a:lnTo>
                    <a:pt x="359651" y="5136"/>
                  </a:lnTo>
                  <a:lnTo>
                    <a:pt x="320195" y="11678"/>
                  </a:lnTo>
                  <a:lnTo>
                    <a:pt x="285088" y="15715"/>
                  </a:lnTo>
                  <a:lnTo>
                    <a:pt x="241819" y="25968"/>
                  </a:lnTo>
                  <a:lnTo>
                    <a:pt x="206854" y="39352"/>
                  </a:lnTo>
                  <a:lnTo>
                    <a:pt x="165621" y="55515"/>
                  </a:lnTo>
                  <a:lnTo>
                    <a:pt x="122933" y="76788"/>
                  </a:lnTo>
                  <a:lnTo>
                    <a:pt x="83606" y="106010"/>
                  </a:lnTo>
                  <a:lnTo>
                    <a:pt x="46566" y="148783"/>
                  </a:lnTo>
                  <a:lnTo>
                    <a:pt x="21430" y="192404"/>
                  </a:lnTo>
                  <a:lnTo>
                    <a:pt x="7646" y="236917"/>
                  </a:lnTo>
                  <a:lnTo>
                    <a:pt x="0" y="281548"/>
                  </a:lnTo>
                  <a:lnTo>
                    <a:pt x="6177" y="319910"/>
                  </a:lnTo>
                  <a:lnTo>
                    <a:pt x="16950" y="360671"/>
                  </a:lnTo>
                  <a:lnTo>
                    <a:pt x="35762" y="398378"/>
                  </a:lnTo>
                  <a:lnTo>
                    <a:pt x="58587" y="437723"/>
                  </a:lnTo>
                  <a:lnTo>
                    <a:pt x="86945" y="474673"/>
                  </a:lnTo>
                  <a:lnTo>
                    <a:pt x="122202" y="512068"/>
                  </a:lnTo>
                  <a:lnTo>
                    <a:pt x="163708" y="542238"/>
                  </a:lnTo>
                  <a:lnTo>
                    <a:pt x="205606" y="571827"/>
                  </a:lnTo>
                  <a:lnTo>
                    <a:pt x="244970" y="596780"/>
                  </a:lnTo>
                  <a:lnTo>
                    <a:pt x="284054" y="620818"/>
                  </a:lnTo>
                  <a:lnTo>
                    <a:pt x="324958" y="639934"/>
                  </a:lnTo>
                  <a:lnTo>
                    <a:pt x="362694" y="659402"/>
                  </a:lnTo>
                  <a:lnTo>
                    <a:pt x="402044" y="673831"/>
                  </a:lnTo>
                  <a:lnTo>
                    <a:pt x="418466" y="679137"/>
                  </a:lnTo>
                  <a:lnTo>
                    <a:pt x="453002" y="684108"/>
                  </a:lnTo>
                  <a:lnTo>
                    <a:pt x="487087" y="692303"/>
                  </a:lnTo>
                  <a:lnTo>
                    <a:pt x="529913" y="699475"/>
                  </a:lnTo>
                  <a:lnTo>
                    <a:pt x="551066" y="699725"/>
                  </a:lnTo>
                  <a:lnTo>
                    <a:pt x="577296" y="693483"/>
                  </a:lnTo>
                  <a:lnTo>
                    <a:pt x="604620" y="677037"/>
                  </a:lnTo>
                  <a:lnTo>
                    <a:pt x="614544" y="675217"/>
                  </a:lnTo>
                  <a:lnTo>
                    <a:pt x="616667" y="673970"/>
                  </a:lnTo>
                  <a:lnTo>
                    <a:pt x="618082" y="672146"/>
                  </a:lnTo>
                  <a:lnTo>
                    <a:pt x="619026" y="669938"/>
                  </a:lnTo>
                  <a:lnTo>
                    <a:pt x="620648" y="668466"/>
                  </a:lnTo>
                  <a:lnTo>
                    <a:pt x="625094" y="666830"/>
                  </a:lnTo>
                  <a:lnTo>
                    <a:pt x="626678" y="665402"/>
                  </a:lnTo>
                  <a:lnTo>
                    <a:pt x="630558" y="656504"/>
                  </a:lnTo>
                  <a:lnTo>
                    <a:pt x="638774" y="647663"/>
                  </a:lnTo>
                  <a:lnTo>
                    <a:pt x="611985" y="6476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SMARTInkShape-5175"/>
            <p:cNvSpPr/>
            <p:nvPr>
              <p:custDataLst>
                <p:tags r:id="rId106"/>
              </p:custDataLst>
            </p:nvPr>
          </p:nvSpPr>
          <p:spPr>
            <a:xfrm>
              <a:off x="11004354" y="2616398"/>
              <a:ext cx="189066" cy="196014"/>
            </a:xfrm>
            <a:custGeom>
              <a:avLst/>
              <a:gdLst/>
              <a:ahLst/>
              <a:cxnLst/>
              <a:rect l="0" t="0" r="0" b="0"/>
              <a:pathLst>
                <a:path w="189066" h="196014">
                  <a:moveTo>
                    <a:pt x="47624" y="0"/>
                  </a:moveTo>
                  <a:lnTo>
                    <a:pt x="47624" y="0"/>
                  </a:lnTo>
                  <a:lnTo>
                    <a:pt x="19180" y="42665"/>
                  </a:lnTo>
                  <a:lnTo>
                    <a:pt x="1492" y="78677"/>
                  </a:lnTo>
                  <a:lnTo>
                    <a:pt x="0" y="94830"/>
                  </a:lnTo>
                  <a:lnTo>
                    <a:pt x="7127" y="121369"/>
                  </a:lnTo>
                  <a:lnTo>
                    <a:pt x="19082" y="145719"/>
                  </a:lnTo>
                  <a:lnTo>
                    <a:pt x="28654" y="157699"/>
                  </a:lnTo>
                  <a:lnTo>
                    <a:pt x="39523" y="164347"/>
                  </a:lnTo>
                  <a:lnTo>
                    <a:pt x="50968" y="169285"/>
                  </a:lnTo>
                  <a:lnTo>
                    <a:pt x="68568" y="181238"/>
                  </a:lnTo>
                  <a:lnTo>
                    <a:pt x="110137" y="194224"/>
                  </a:lnTo>
                  <a:lnTo>
                    <a:pt x="133944" y="196013"/>
                  </a:lnTo>
                  <a:lnTo>
                    <a:pt x="143204" y="193612"/>
                  </a:lnTo>
                  <a:lnTo>
                    <a:pt x="151619" y="190230"/>
                  </a:lnTo>
                  <a:lnTo>
                    <a:pt x="161974" y="188727"/>
                  </a:lnTo>
                  <a:lnTo>
                    <a:pt x="166520" y="186341"/>
                  </a:lnTo>
                  <a:lnTo>
                    <a:pt x="174218" y="178399"/>
                  </a:lnTo>
                  <a:lnTo>
                    <a:pt x="178301" y="170901"/>
                  </a:lnTo>
                  <a:lnTo>
                    <a:pt x="189065" y="141212"/>
                  </a:lnTo>
                  <a:lnTo>
                    <a:pt x="187216" y="131884"/>
                  </a:lnTo>
                  <a:lnTo>
                    <a:pt x="177943" y="109726"/>
                  </a:lnTo>
                  <a:lnTo>
                    <a:pt x="135352" y="65138"/>
                  </a:lnTo>
                  <a:lnTo>
                    <a:pt x="94324" y="35787"/>
                  </a:lnTo>
                  <a:lnTo>
                    <a:pt x="87231" y="30789"/>
                  </a:lnTo>
                  <a:lnTo>
                    <a:pt x="76297" y="27316"/>
                  </a:lnTo>
                  <a:lnTo>
                    <a:pt x="70229" y="26946"/>
                  </a:lnTo>
                  <a:lnTo>
                    <a:pt x="68647" y="27886"/>
                  </a:lnTo>
                  <a:lnTo>
                    <a:pt x="67592" y="29505"/>
                  </a:lnTo>
                  <a:lnTo>
                    <a:pt x="66107" y="36523"/>
                  </a:lnTo>
                  <a:lnTo>
                    <a:pt x="65898" y="39232"/>
                  </a:lnTo>
                  <a:lnTo>
                    <a:pt x="68313" y="44887"/>
                  </a:lnTo>
                  <a:lnTo>
                    <a:pt x="74412" y="535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77" name="SMARTInkShape-5176"/>
          <p:cNvSpPr/>
          <p:nvPr>
            <p:custDataLst>
              <p:tags r:id="rId12"/>
            </p:custDataLst>
          </p:nvPr>
        </p:nvSpPr>
        <p:spPr>
          <a:xfrm>
            <a:off x="9248180" y="3062883"/>
            <a:ext cx="1567482" cy="133946"/>
          </a:xfrm>
          <a:custGeom>
            <a:avLst/>
            <a:gdLst/>
            <a:ahLst/>
            <a:cxnLst/>
            <a:rect l="0" t="0" r="0" b="0"/>
            <a:pathLst>
              <a:path w="1567482" h="133946">
                <a:moveTo>
                  <a:pt x="0" y="0"/>
                </a:moveTo>
                <a:lnTo>
                  <a:pt x="0" y="0"/>
                </a:lnTo>
                <a:lnTo>
                  <a:pt x="33563" y="37985"/>
                </a:lnTo>
                <a:lnTo>
                  <a:pt x="40234" y="43182"/>
                </a:lnTo>
                <a:lnTo>
                  <a:pt x="55585" y="48958"/>
                </a:lnTo>
                <a:lnTo>
                  <a:pt x="98491" y="59106"/>
                </a:lnTo>
                <a:lnTo>
                  <a:pt x="136644" y="64482"/>
                </a:lnTo>
                <a:lnTo>
                  <a:pt x="170463" y="69376"/>
                </a:lnTo>
                <a:lnTo>
                  <a:pt x="205619" y="70826"/>
                </a:lnTo>
                <a:lnTo>
                  <a:pt x="241171" y="73902"/>
                </a:lnTo>
                <a:lnTo>
                  <a:pt x="279487" y="78451"/>
                </a:lnTo>
                <a:lnTo>
                  <a:pt x="319011" y="80255"/>
                </a:lnTo>
                <a:lnTo>
                  <a:pt x="362710" y="80317"/>
                </a:lnTo>
                <a:lnTo>
                  <a:pt x="396588" y="80334"/>
                </a:lnTo>
                <a:lnTo>
                  <a:pt x="425126" y="80345"/>
                </a:lnTo>
                <a:lnTo>
                  <a:pt x="450105" y="80352"/>
                </a:lnTo>
                <a:lnTo>
                  <a:pt x="493734" y="80360"/>
                </a:lnTo>
                <a:lnTo>
                  <a:pt x="532969" y="80364"/>
                </a:lnTo>
                <a:lnTo>
                  <a:pt x="572897" y="80366"/>
                </a:lnTo>
                <a:lnTo>
                  <a:pt x="613792" y="80366"/>
                </a:lnTo>
                <a:lnTo>
                  <a:pt x="655119" y="80367"/>
                </a:lnTo>
                <a:lnTo>
                  <a:pt x="693992" y="80367"/>
                </a:lnTo>
                <a:lnTo>
                  <a:pt x="732105" y="81359"/>
                </a:lnTo>
                <a:lnTo>
                  <a:pt x="772193" y="85107"/>
                </a:lnTo>
                <a:lnTo>
                  <a:pt x="813162" y="87435"/>
                </a:lnTo>
                <a:lnTo>
                  <a:pt x="854523" y="88469"/>
                </a:lnTo>
                <a:lnTo>
                  <a:pt x="896057" y="88929"/>
                </a:lnTo>
                <a:lnTo>
                  <a:pt x="937666" y="89133"/>
                </a:lnTo>
                <a:lnTo>
                  <a:pt x="979310" y="89224"/>
                </a:lnTo>
                <a:lnTo>
                  <a:pt x="1020970" y="89265"/>
                </a:lnTo>
                <a:lnTo>
                  <a:pt x="1062636" y="91928"/>
                </a:lnTo>
                <a:lnTo>
                  <a:pt x="1103314" y="95427"/>
                </a:lnTo>
                <a:lnTo>
                  <a:pt x="1141237" y="96982"/>
                </a:lnTo>
                <a:lnTo>
                  <a:pt x="1180581" y="100319"/>
                </a:lnTo>
                <a:lnTo>
                  <a:pt x="1219234" y="104117"/>
                </a:lnTo>
                <a:lnTo>
                  <a:pt x="1252949" y="105806"/>
                </a:lnTo>
                <a:lnTo>
                  <a:pt x="1287115" y="109202"/>
                </a:lnTo>
                <a:lnTo>
                  <a:pt x="1320161" y="113026"/>
                </a:lnTo>
                <a:lnTo>
                  <a:pt x="1361077" y="115179"/>
                </a:lnTo>
                <a:lnTo>
                  <a:pt x="1398335" y="116809"/>
                </a:lnTo>
                <a:lnTo>
                  <a:pt x="1433518" y="122143"/>
                </a:lnTo>
                <a:lnTo>
                  <a:pt x="1472576" y="124448"/>
                </a:lnTo>
                <a:lnTo>
                  <a:pt x="1517189" y="124965"/>
                </a:lnTo>
                <a:lnTo>
                  <a:pt x="1528579" y="125986"/>
                </a:lnTo>
                <a:lnTo>
                  <a:pt x="1547239" y="132701"/>
                </a:lnTo>
                <a:lnTo>
                  <a:pt x="1567481" y="133924"/>
                </a:lnTo>
                <a:lnTo>
                  <a:pt x="1562695" y="13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80" name="SMARTInkShape-Group2028"/>
          <p:cNvGrpSpPr/>
          <p:nvPr/>
        </p:nvGrpSpPr>
        <p:grpSpPr>
          <a:xfrm>
            <a:off x="11106576" y="2037795"/>
            <a:ext cx="704425" cy="257136"/>
            <a:chOff x="11106576" y="2037795"/>
            <a:chExt cx="704425" cy="257136"/>
          </a:xfrm>
        </p:grpSpPr>
        <p:sp>
          <p:nvSpPr>
            <p:cNvPr id="1278" name="SMARTInkShape-5177"/>
            <p:cNvSpPr/>
            <p:nvPr>
              <p:custDataLst>
                <p:tags r:id="rId103"/>
              </p:custDataLst>
            </p:nvPr>
          </p:nvSpPr>
          <p:spPr>
            <a:xfrm>
              <a:off x="11552039" y="2071843"/>
              <a:ext cx="258962" cy="223088"/>
            </a:xfrm>
            <a:custGeom>
              <a:avLst/>
              <a:gdLst/>
              <a:ahLst/>
              <a:cxnLst/>
              <a:rect l="0" t="0" r="0" b="0"/>
              <a:pathLst>
                <a:path w="258962" h="223088">
                  <a:moveTo>
                    <a:pt x="0" y="223087"/>
                  </a:moveTo>
                  <a:lnTo>
                    <a:pt x="0" y="223087"/>
                  </a:lnTo>
                  <a:lnTo>
                    <a:pt x="9481" y="189903"/>
                  </a:lnTo>
                  <a:lnTo>
                    <a:pt x="16205" y="152113"/>
                  </a:lnTo>
                  <a:lnTo>
                    <a:pt x="17714" y="113256"/>
                  </a:lnTo>
                  <a:lnTo>
                    <a:pt x="17850" y="71300"/>
                  </a:lnTo>
                  <a:lnTo>
                    <a:pt x="18848" y="59384"/>
                  </a:lnTo>
                  <a:lnTo>
                    <a:pt x="26953" y="30787"/>
                  </a:lnTo>
                  <a:lnTo>
                    <a:pt x="33693" y="17936"/>
                  </a:lnTo>
                  <a:lnTo>
                    <a:pt x="34369" y="14882"/>
                  </a:lnTo>
                  <a:lnTo>
                    <a:pt x="40060" y="5843"/>
                  </a:lnTo>
                  <a:lnTo>
                    <a:pt x="47901" y="2511"/>
                  </a:lnTo>
                  <a:lnTo>
                    <a:pt x="91252" y="0"/>
                  </a:lnTo>
                  <a:lnTo>
                    <a:pt x="134203" y="9579"/>
                  </a:lnTo>
                  <a:lnTo>
                    <a:pt x="169715" y="20839"/>
                  </a:lnTo>
                  <a:lnTo>
                    <a:pt x="210538" y="38755"/>
                  </a:lnTo>
                  <a:lnTo>
                    <a:pt x="239768" y="55523"/>
                  </a:lnTo>
                  <a:lnTo>
                    <a:pt x="258961" y="712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SMARTInkShape-5178"/>
            <p:cNvSpPr/>
            <p:nvPr>
              <p:custDataLst>
                <p:tags r:id="rId104"/>
              </p:custDataLst>
            </p:nvPr>
          </p:nvSpPr>
          <p:spPr>
            <a:xfrm>
              <a:off x="11106576" y="2037795"/>
              <a:ext cx="269718" cy="256231"/>
            </a:xfrm>
            <a:custGeom>
              <a:avLst/>
              <a:gdLst/>
              <a:ahLst/>
              <a:cxnLst/>
              <a:rect l="0" t="0" r="0" b="0"/>
              <a:pathLst>
                <a:path w="269718" h="256231">
                  <a:moveTo>
                    <a:pt x="61488" y="7103"/>
                  </a:moveTo>
                  <a:lnTo>
                    <a:pt x="61488" y="7103"/>
                  </a:lnTo>
                  <a:lnTo>
                    <a:pt x="33044" y="45027"/>
                  </a:lnTo>
                  <a:lnTo>
                    <a:pt x="10615" y="82832"/>
                  </a:lnTo>
                  <a:lnTo>
                    <a:pt x="2427" y="108145"/>
                  </a:lnTo>
                  <a:lnTo>
                    <a:pt x="0" y="128213"/>
                  </a:lnTo>
                  <a:lnTo>
                    <a:pt x="4725" y="143282"/>
                  </a:lnTo>
                  <a:lnTo>
                    <a:pt x="28133" y="185109"/>
                  </a:lnTo>
                  <a:lnTo>
                    <a:pt x="54788" y="209394"/>
                  </a:lnTo>
                  <a:lnTo>
                    <a:pt x="90431" y="229546"/>
                  </a:lnTo>
                  <a:lnTo>
                    <a:pt x="133208" y="250268"/>
                  </a:lnTo>
                  <a:lnTo>
                    <a:pt x="177610" y="256230"/>
                  </a:lnTo>
                  <a:lnTo>
                    <a:pt x="206169" y="255964"/>
                  </a:lnTo>
                  <a:lnTo>
                    <a:pt x="218725" y="252315"/>
                  </a:lnTo>
                  <a:lnTo>
                    <a:pt x="236950" y="239942"/>
                  </a:lnTo>
                  <a:lnTo>
                    <a:pt x="264203" y="205114"/>
                  </a:lnTo>
                  <a:lnTo>
                    <a:pt x="268068" y="198642"/>
                  </a:lnTo>
                  <a:lnTo>
                    <a:pt x="269717" y="183513"/>
                  </a:lnTo>
                  <a:lnTo>
                    <a:pt x="265260" y="140761"/>
                  </a:lnTo>
                  <a:lnTo>
                    <a:pt x="242060" y="96362"/>
                  </a:lnTo>
                  <a:lnTo>
                    <a:pt x="203445" y="54393"/>
                  </a:lnTo>
                  <a:lnTo>
                    <a:pt x="178157" y="39035"/>
                  </a:lnTo>
                  <a:lnTo>
                    <a:pt x="156134" y="29383"/>
                  </a:lnTo>
                  <a:lnTo>
                    <a:pt x="112482" y="12045"/>
                  </a:lnTo>
                  <a:lnTo>
                    <a:pt x="71410" y="0"/>
                  </a:lnTo>
                  <a:lnTo>
                    <a:pt x="68102" y="384"/>
                  </a:lnTo>
                  <a:lnTo>
                    <a:pt x="65897" y="1631"/>
                  </a:lnTo>
                  <a:lnTo>
                    <a:pt x="64427" y="3455"/>
                  </a:lnTo>
                  <a:lnTo>
                    <a:pt x="62792" y="8128"/>
                  </a:lnTo>
                  <a:lnTo>
                    <a:pt x="62358" y="10763"/>
                  </a:lnTo>
                  <a:lnTo>
                    <a:pt x="63060" y="13512"/>
                  </a:lnTo>
                  <a:lnTo>
                    <a:pt x="66485" y="19212"/>
                  </a:lnTo>
                  <a:lnTo>
                    <a:pt x="106135" y="517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4" name="SMARTInkShape-Group2029"/>
          <p:cNvGrpSpPr/>
          <p:nvPr/>
        </p:nvGrpSpPr>
        <p:grpSpPr>
          <a:xfrm>
            <a:off x="9402639" y="1617687"/>
            <a:ext cx="1274136" cy="650332"/>
            <a:chOff x="9402639" y="1617687"/>
            <a:chExt cx="1274136" cy="650332"/>
          </a:xfrm>
        </p:grpSpPr>
        <p:sp>
          <p:nvSpPr>
            <p:cNvPr id="1281" name="SMARTInkShape-5179"/>
            <p:cNvSpPr/>
            <p:nvPr>
              <p:custDataLst>
                <p:tags r:id="rId100"/>
              </p:custDataLst>
            </p:nvPr>
          </p:nvSpPr>
          <p:spPr>
            <a:xfrm>
              <a:off x="10123570" y="1741289"/>
              <a:ext cx="553205" cy="526730"/>
            </a:xfrm>
            <a:custGeom>
              <a:avLst/>
              <a:gdLst/>
              <a:ahLst/>
              <a:cxnLst/>
              <a:rect l="0" t="0" r="0" b="0"/>
              <a:pathLst>
                <a:path w="553205" h="526730">
                  <a:moveTo>
                    <a:pt x="517641" y="0"/>
                  </a:moveTo>
                  <a:lnTo>
                    <a:pt x="517641" y="0"/>
                  </a:lnTo>
                  <a:lnTo>
                    <a:pt x="474977" y="33183"/>
                  </a:lnTo>
                  <a:lnTo>
                    <a:pt x="434224" y="58560"/>
                  </a:lnTo>
                  <a:lnTo>
                    <a:pt x="392795" y="75031"/>
                  </a:lnTo>
                  <a:lnTo>
                    <a:pt x="359051" y="79778"/>
                  </a:lnTo>
                  <a:lnTo>
                    <a:pt x="323918" y="86036"/>
                  </a:lnTo>
                  <a:lnTo>
                    <a:pt x="288373" y="89323"/>
                  </a:lnTo>
                  <a:lnTo>
                    <a:pt x="252705" y="96140"/>
                  </a:lnTo>
                  <a:lnTo>
                    <a:pt x="217001" y="104443"/>
                  </a:lnTo>
                  <a:lnTo>
                    <a:pt x="181287" y="113188"/>
                  </a:lnTo>
                  <a:lnTo>
                    <a:pt x="145571" y="122062"/>
                  </a:lnTo>
                  <a:lnTo>
                    <a:pt x="110844" y="130976"/>
                  </a:lnTo>
                  <a:lnTo>
                    <a:pt x="71940" y="142876"/>
                  </a:lnTo>
                  <a:lnTo>
                    <a:pt x="34732" y="157758"/>
                  </a:lnTo>
                  <a:lnTo>
                    <a:pt x="2930" y="176830"/>
                  </a:lnTo>
                  <a:lnTo>
                    <a:pt x="1857" y="178410"/>
                  </a:lnTo>
                  <a:lnTo>
                    <a:pt x="353" y="185374"/>
                  </a:lnTo>
                  <a:lnTo>
                    <a:pt x="0" y="190868"/>
                  </a:lnTo>
                  <a:lnTo>
                    <a:pt x="2489" y="196617"/>
                  </a:lnTo>
                  <a:lnTo>
                    <a:pt x="34273" y="230962"/>
                  </a:lnTo>
                  <a:lnTo>
                    <a:pt x="47817" y="236595"/>
                  </a:lnTo>
                  <a:lnTo>
                    <a:pt x="63760" y="241083"/>
                  </a:lnTo>
                  <a:lnTo>
                    <a:pt x="107078" y="260955"/>
                  </a:lnTo>
                  <a:lnTo>
                    <a:pt x="148769" y="280779"/>
                  </a:lnTo>
                  <a:lnTo>
                    <a:pt x="189343" y="303803"/>
                  </a:lnTo>
                  <a:lnTo>
                    <a:pt x="223583" y="321526"/>
                  </a:lnTo>
                  <a:lnTo>
                    <a:pt x="258864" y="339345"/>
                  </a:lnTo>
                  <a:lnTo>
                    <a:pt x="294453" y="357193"/>
                  </a:lnTo>
                  <a:lnTo>
                    <a:pt x="330134" y="375048"/>
                  </a:lnTo>
                  <a:lnTo>
                    <a:pt x="365841" y="392907"/>
                  </a:lnTo>
                  <a:lnTo>
                    <a:pt x="408722" y="416719"/>
                  </a:lnTo>
                  <a:lnTo>
                    <a:pt x="445855" y="445676"/>
                  </a:lnTo>
                  <a:lnTo>
                    <a:pt x="486065" y="471171"/>
                  </a:lnTo>
                  <a:lnTo>
                    <a:pt x="528977" y="502907"/>
                  </a:lnTo>
                  <a:lnTo>
                    <a:pt x="541340" y="513927"/>
                  </a:lnTo>
                  <a:lnTo>
                    <a:pt x="547357" y="516146"/>
                  </a:lnTo>
                  <a:lnTo>
                    <a:pt x="549358" y="517730"/>
                  </a:lnTo>
                  <a:lnTo>
                    <a:pt x="553204" y="526438"/>
                  </a:lnTo>
                  <a:lnTo>
                    <a:pt x="548572" y="526729"/>
                  </a:lnTo>
                  <a:lnTo>
                    <a:pt x="543624" y="524151"/>
                  </a:lnTo>
                  <a:lnTo>
                    <a:pt x="538120" y="520691"/>
                  </a:lnTo>
                  <a:lnTo>
                    <a:pt x="532364" y="519152"/>
                  </a:lnTo>
                  <a:lnTo>
                    <a:pt x="530433" y="517750"/>
                  </a:lnTo>
                  <a:lnTo>
                    <a:pt x="529146" y="515823"/>
                  </a:lnTo>
                  <a:lnTo>
                    <a:pt x="526723" y="511036"/>
                  </a:lnTo>
                  <a:lnTo>
                    <a:pt x="517641" y="5000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SMARTInkShape-5180"/>
            <p:cNvSpPr/>
            <p:nvPr>
              <p:custDataLst>
                <p:tags r:id="rId101"/>
              </p:custDataLst>
            </p:nvPr>
          </p:nvSpPr>
          <p:spPr>
            <a:xfrm>
              <a:off x="10141376" y="1643063"/>
              <a:ext cx="71211" cy="560638"/>
            </a:xfrm>
            <a:custGeom>
              <a:avLst/>
              <a:gdLst/>
              <a:ahLst/>
              <a:cxnLst/>
              <a:rect l="0" t="0" r="0" b="0"/>
              <a:pathLst>
                <a:path w="71211" h="560638">
                  <a:moveTo>
                    <a:pt x="71210" y="0"/>
                  </a:moveTo>
                  <a:lnTo>
                    <a:pt x="71210" y="0"/>
                  </a:lnTo>
                  <a:lnTo>
                    <a:pt x="71210" y="33183"/>
                  </a:lnTo>
                  <a:lnTo>
                    <a:pt x="71210" y="68040"/>
                  </a:lnTo>
                  <a:lnTo>
                    <a:pt x="70218" y="112622"/>
                  </a:lnTo>
                  <a:lnTo>
                    <a:pt x="64142" y="153766"/>
                  </a:lnTo>
                  <a:lnTo>
                    <a:pt x="60186" y="188104"/>
                  </a:lnTo>
                  <a:lnTo>
                    <a:pt x="49960" y="230522"/>
                  </a:lnTo>
                  <a:lnTo>
                    <a:pt x="41321" y="263212"/>
                  </a:lnTo>
                  <a:lnTo>
                    <a:pt x="32479" y="302774"/>
                  </a:lnTo>
                  <a:lnTo>
                    <a:pt x="26738" y="347321"/>
                  </a:lnTo>
                  <a:lnTo>
                    <a:pt x="19778" y="381604"/>
                  </a:lnTo>
                  <a:lnTo>
                    <a:pt x="8538" y="426098"/>
                  </a:lnTo>
                  <a:lnTo>
                    <a:pt x="1504" y="463844"/>
                  </a:lnTo>
                  <a:lnTo>
                    <a:pt x="0" y="506280"/>
                  </a:lnTo>
                  <a:lnTo>
                    <a:pt x="794" y="537408"/>
                  </a:lnTo>
                  <a:lnTo>
                    <a:pt x="8871" y="558221"/>
                  </a:lnTo>
                  <a:lnTo>
                    <a:pt x="10797" y="559671"/>
                  </a:lnTo>
                  <a:lnTo>
                    <a:pt x="13076" y="560637"/>
                  </a:lnTo>
                  <a:lnTo>
                    <a:pt x="15587" y="560289"/>
                  </a:lnTo>
                  <a:lnTo>
                    <a:pt x="26563" y="5536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SMARTInkShape-5181"/>
            <p:cNvSpPr/>
            <p:nvPr>
              <p:custDataLst>
                <p:tags r:id="rId102"/>
              </p:custDataLst>
            </p:nvPr>
          </p:nvSpPr>
          <p:spPr>
            <a:xfrm>
              <a:off x="9402639" y="1617687"/>
              <a:ext cx="554100" cy="456621"/>
            </a:xfrm>
            <a:custGeom>
              <a:avLst/>
              <a:gdLst/>
              <a:ahLst/>
              <a:cxnLst/>
              <a:rect l="0" t="0" r="0" b="0"/>
              <a:pathLst>
                <a:path w="554100" h="456621">
                  <a:moveTo>
                    <a:pt x="104502" y="16446"/>
                  </a:moveTo>
                  <a:lnTo>
                    <a:pt x="104502" y="16446"/>
                  </a:lnTo>
                  <a:lnTo>
                    <a:pt x="63872" y="35873"/>
                  </a:lnTo>
                  <a:lnTo>
                    <a:pt x="41574" y="53687"/>
                  </a:lnTo>
                  <a:lnTo>
                    <a:pt x="21383" y="92990"/>
                  </a:lnTo>
                  <a:lnTo>
                    <a:pt x="6305" y="133204"/>
                  </a:lnTo>
                  <a:lnTo>
                    <a:pt x="0" y="162166"/>
                  </a:lnTo>
                  <a:lnTo>
                    <a:pt x="778" y="193237"/>
                  </a:lnTo>
                  <a:lnTo>
                    <a:pt x="9930" y="230402"/>
                  </a:lnTo>
                  <a:lnTo>
                    <a:pt x="22284" y="272544"/>
                  </a:lnTo>
                  <a:lnTo>
                    <a:pt x="38248" y="301347"/>
                  </a:lnTo>
                  <a:lnTo>
                    <a:pt x="69808" y="337747"/>
                  </a:lnTo>
                  <a:lnTo>
                    <a:pt x="104704" y="373600"/>
                  </a:lnTo>
                  <a:lnTo>
                    <a:pt x="147389" y="402216"/>
                  </a:lnTo>
                  <a:lnTo>
                    <a:pt x="182252" y="420908"/>
                  </a:lnTo>
                  <a:lnTo>
                    <a:pt x="218710" y="438022"/>
                  </a:lnTo>
                  <a:lnTo>
                    <a:pt x="259498" y="449817"/>
                  </a:lnTo>
                  <a:lnTo>
                    <a:pt x="284845" y="456441"/>
                  </a:lnTo>
                  <a:lnTo>
                    <a:pt x="310058" y="456620"/>
                  </a:lnTo>
                  <a:lnTo>
                    <a:pt x="343735" y="454754"/>
                  </a:lnTo>
                  <a:lnTo>
                    <a:pt x="383054" y="451527"/>
                  </a:lnTo>
                  <a:lnTo>
                    <a:pt x="412243" y="447390"/>
                  </a:lnTo>
                  <a:lnTo>
                    <a:pt x="452612" y="437503"/>
                  </a:lnTo>
                  <a:lnTo>
                    <a:pt x="492072" y="420780"/>
                  </a:lnTo>
                  <a:lnTo>
                    <a:pt x="522617" y="398517"/>
                  </a:lnTo>
                  <a:lnTo>
                    <a:pt x="541036" y="373069"/>
                  </a:lnTo>
                  <a:lnTo>
                    <a:pt x="552779" y="346677"/>
                  </a:lnTo>
                  <a:lnTo>
                    <a:pt x="554099" y="326265"/>
                  </a:lnTo>
                  <a:lnTo>
                    <a:pt x="551908" y="292460"/>
                  </a:lnTo>
                  <a:lnTo>
                    <a:pt x="549412" y="270088"/>
                  </a:lnTo>
                  <a:lnTo>
                    <a:pt x="531640" y="228825"/>
                  </a:lnTo>
                  <a:lnTo>
                    <a:pt x="512181" y="194467"/>
                  </a:lnTo>
                  <a:lnTo>
                    <a:pt x="484918" y="159151"/>
                  </a:lnTo>
                  <a:lnTo>
                    <a:pt x="451704" y="126198"/>
                  </a:lnTo>
                  <a:lnTo>
                    <a:pt x="414083" y="97582"/>
                  </a:lnTo>
                  <a:lnTo>
                    <a:pt x="371516" y="70252"/>
                  </a:lnTo>
                  <a:lnTo>
                    <a:pt x="327484" y="45948"/>
                  </a:lnTo>
                  <a:lnTo>
                    <a:pt x="285664" y="28825"/>
                  </a:lnTo>
                  <a:lnTo>
                    <a:pt x="245491" y="17468"/>
                  </a:lnTo>
                  <a:lnTo>
                    <a:pt x="207461" y="10465"/>
                  </a:lnTo>
                  <a:lnTo>
                    <a:pt x="167944" y="3358"/>
                  </a:lnTo>
                  <a:lnTo>
                    <a:pt x="140498" y="0"/>
                  </a:lnTo>
                  <a:lnTo>
                    <a:pt x="127775" y="1860"/>
                  </a:lnTo>
                  <a:lnTo>
                    <a:pt x="115036" y="8486"/>
                  </a:lnTo>
                  <a:lnTo>
                    <a:pt x="95572" y="253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85" name="SMARTInkShape-5182"/>
          <p:cNvSpPr/>
          <p:nvPr>
            <p:custDataLst>
              <p:tags r:id="rId13"/>
            </p:custDataLst>
          </p:nvPr>
        </p:nvSpPr>
        <p:spPr>
          <a:xfrm>
            <a:off x="8846344" y="1518047"/>
            <a:ext cx="35720" cy="107157"/>
          </a:xfrm>
          <a:custGeom>
            <a:avLst/>
            <a:gdLst/>
            <a:ahLst/>
            <a:cxnLst/>
            <a:rect l="0" t="0" r="0" b="0"/>
            <a:pathLst>
              <a:path w="35720" h="107157">
                <a:moveTo>
                  <a:pt x="0" y="0"/>
                </a:moveTo>
                <a:lnTo>
                  <a:pt x="0" y="0"/>
                </a:lnTo>
                <a:lnTo>
                  <a:pt x="14221" y="33183"/>
                </a:lnTo>
                <a:lnTo>
                  <a:pt x="25298" y="70973"/>
                </a:lnTo>
                <a:lnTo>
                  <a:pt x="35719"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95" name="SMARTInkShape-Group2031"/>
          <p:cNvGrpSpPr/>
          <p:nvPr/>
        </p:nvGrpSpPr>
        <p:grpSpPr>
          <a:xfrm>
            <a:off x="6874167" y="1518047"/>
            <a:ext cx="2079334" cy="598290"/>
            <a:chOff x="6874167" y="1518047"/>
            <a:chExt cx="2079334" cy="598290"/>
          </a:xfrm>
        </p:grpSpPr>
        <p:sp>
          <p:nvSpPr>
            <p:cNvPr id="1286" name="SMARTInkShape-5183"/>
            <p:cNvSpPr/>
            <p:nvPr>
              <p:custDataLst>
                <p:tags r:id="rId91"/>
              </p:custDataLst>
            </p:nvPr>
          </p:nvSpPr>
          <p:spPr>
            <a:xfrm>
              <a:off x="7475937" y="1589484"/>
              <a:ext cx="163120" cy="187357"/>
            </a:xfrm>
            <a:custGeom>
              <a:avLst/>
              <a:gdLst/>
              <a:ahLst/>
              <a:cxnLst/>
              <a:rect l="0" t="0" r="0" b="0"/>
              <a:pathLst>
                <a:path w="163120" h="187357">
                  <a:moveTo>
                    <a:pt x="39883" y="26789"/>
                  </a:moveTo>
                  <a:lnTo>
                    <a:pt x="39883" y="26789"/>
                  </a:lnTo>
                  <a:lnTo>
                    <a:pt x="20922" y="59973"/>
                  </a:lnTo>
                  <a:lnTo>
                    <a:pt x="3726" y="102217"/>
                  </a:lnTo>
                  <a:lnTo>
                    <a:pt x="896" y="106840"/>
                  </a:lnTo>
                  <a:lnTo>
                    <a:pt x="0" y="111907"/>
                  </a:lnTo>
                  <a:lnTo>
                    <a:pt x="3420" y="140132"/>
                  </a:lnTo>
                  <a:lnTo>
                    <a:pt x="9126" y="151909"/>
                  </a:lnTo>
                  <a:lnTo>
                    <a:pt x="24217" y="170898"/>
                  </a:lnTo>
                  <a:lnTo>
                    <a:pt x="38438" y="181054"/>
                  </a:lnTo>
                  <a:lnTo>
                    <a:pt x="50480" y="185607"/>
                  </a:lnTo>
                  <a:lnTo>
                    <a:pt x="81963" y="187356"/>
                  </a:lnTo>
                  <a:lnTo>
                    <a:pt x="105448" y="180361"/>
                  </a:lnTo>
                  <a:lnTo>
                    <a:pt x="125235" y="169306"/>
                  </a:lnTo>
                  <a:lnTo>
                    <a:pt x="151383" y="144202"/>
                  </a:lnTo>
                  <a:lnTo>
                    <a:pt x="158892" y="129905"/>
                  </a:lnTo>
                  <a:lnTo>
                    <a:pt x="163119" y="110700"/>
                  </a:lnTo>
                  <a:lnTo>
                    <a:pt x="158816" y="98479"/>
                  </a:lnTo>
                  <a:lnTo>
                    <a:pt x="127611" y="56570"/>
                  </a:lnTo>
                  <a:lnTo>
                    <a:pt x="112950" y="43441"/>
                  </a:lnTo>
                  <a:lnTo>
                    <a:pt x="78461" y="23968"/>
                  </a:lnTo>
                  <a:lnTo>
                    <a:pt x="34277" y="9863"/>
                  </a:lnTo>
                  <a:lnTo>
                    <a:pt x="23834" y="9053"/>
                  </a:lnTo>
                  <a:lnTo>
                    <a:pt x="1309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SMARTInkShape-5184"/>
            <p:cNvSpPr/>
            <p:nvPr>
              <p:custDataLst>
                <p:tags r:id="rId92"/>
              </p:custDataLst>
            </p:nvPr>
          </p:nvSpPr>
          <p:spPr>
            <a:xfrm>
              <a:off x="8042672" y="1518047"/>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SMARTInkShape-5185"/>
            <p:cNvSpPr/>
            <p:nvPr>
              <p:custDataLst>
                <p:tags r:id="rId93"/>
              </p:custDataLst>
            </p:nvPr>
          </p:nvSpPr>
          <p:spPr>
            <a:xfrm>
              <a:off x="8256984" y="1598938"/>
              <a:ext cx="294666" cy="498166"/>
            </a:xfrm>
            <a:custGeom>
              <a:avLst/>
              <a:gdLst/>
              <a:ahLst/>
              <a:cxnLst/>
              <a:rect l="0" t="0" r="0" b="0"/>
              <a:pathLst>
                <a:path w="294666" h="498166">
                  <a:moveTo>
                    <a:pt x="267891" y="8406"/>
                  </a:moveTo>
                  <a:lnTo>
                    <a:pt x="267891" y="8406"/>
                  </a:lnTo>
                  <a:lnTo>
                    <a:pt x="241432" y="13697"/>
                  </a:lnTo>
                  <a:lnTo>
                    <a:pt x="205530" y="22664"/>
                  </a:lnTo>
                  <a:lnTo>
                    <a:pt x="174397" y="41943"/>
                  </a:lnTo>
                  <a:lnTo>
                    <a:pt x="166806" y="49108"/>
                  </a:lnTo>
                  <a:lnTo>
                    <a:pt x="148543" y="81541"/>
                  </a:lnTo>
                  <a:lnTo>
                    <a:pt x="147646" y="84944"/>
                  </a:lnTo>
                  <a:lnTo>
                    <a:pt x="148039" y="88204"/>
                  </a:lnTo>
                  <a:lnTo>
                    <a:pt x="150690" y="97534"/>
                  </a:lnTo>
                  <a:lnTo>
                    <a:pt x="151062" y="100567"/>
                  </a:lnTo>
                  <a:lnTo>
                    <a:pt x="152301" y="102589"/>
                  </a:lnTo>
                  <a:lnTo>
                    <a:pt x="154120" y="103937"/>
                  </a:lnTo>
                  <a:lnTo>
                    <a:pt x="159428" y="106100"/>
                  </a:lnTo>
                  <a:lnTo>
                    <a:pt x="173049" y="106585"/>
                  </a:lnTo>
                  <a:lnTo>
                    <a:pt x="178776" y="103966"/>
                  </a:lnTo>
                  <a:lnTo>
                    <a:pt x="190536" y="94199"/>
                  </a:lnTo>
                  <a:lnTo>
                    <a:pt x="220267" y="50130"/>
                  </a:lnTo>
                  <a:lnTo>
                    <a:pt x="254993" y="11406"/>
                  </a:lnTo>
                  <a:lnTo>
                    <a:pt x="257197" y="5440"/>
                  </a:lnTo>
                  <a:lnTo>
                    <a:pt x="258778" y="3452"/>
                  </a:lnTo>
                  <a:lnTo>
                    <a:pt x="263178" y="1243"/>
                  </a:lnTo>
                  <a:lnTo>
                    <a:pt x="271235" y="0"/>
                  </a:lnTo>
                  <a:lnTo>
                    <a:pt x="273097" y="817"/>
                  </a:lnTo>
                  <a:lnTo>
                    <a:pt x="274339" y="2355"/>
                  </a:lnTo>
                  <a:lnTo>
                    <a:pt x="276331" y="7210"/>
                  </a:lnTo>
                  <a:lnTo>
                    <a:pt x="282861" y="15299"/>
                  </a:lnTo>
                  <a:lnTo>
                    <a:pt x="284466" y="20730"/>
                  </a:lnTo>
                  <a:lnTo>
                    <a:pt x="288227" y="44963"/>
                  </a:lnTo>
                  <a:lnTo>
                    <a:pt x="291812" y="57396"/>
                  </a:lnTo>
                  <a:lnTo>
                    <a:pt x="294302" y="98274"/>
                  </a:lnTo>
                  <a:lnTo>
                    <a:pt x="294606" y="139671"/>
                  </a:lnTo>
                  <a:lnTo>
                    <a:pt x="294665" y="180186"/>
                  </a:lnTo>
                  <a:lnTo>
                    <a:pt x="289937" y="221372"/>
                  </a:lnTo>
                  <a:lnTo>
                    <a:pt x="285585" y="265300"/>
                  </a:lnTo>
                  <a:lnTo>
                    <a:pt x="276200" y="309549"/>
                  </a:lnTo>
                  <a:lnTo>
                    <a:pt x="264792" y="351987"/>
                  </a:lnTo>
                  <a:lnTo>
                    <a:pt x="252983" y="390467"/>
                  </a:lnTo>
                  <a:lnTo>
                    <a:pt x="233381" y="429221"/>
                  </a:lnTo>
                  <a:lnTo>
                    <a:pt x="199275" y="469349"/>
                  </a:lnTo>
                  <a:lnTo>
                    <a:pt x="163698" y="493026"/>
                  </a:lnTo>
                  <a:lnTo>
                    <a:pt x="145848" y="497609"/>
                  </a:lnTo>
                  <a:lnTo>
                    <a:pt x="121046" y="498165"/>
                  </a:lnTo>
                  <a:lnTo>
                    <a:pt x="84584" y="487059"/>
                  </a:lnTo>
                  <a:lnTo>
                    <a:pt x="47735" y="457294"/>
                  </a:lnTo>
                  <a:lnTo>
                    <a:pt x="17874" y="418312"/>
                  </a:lnTo>
                  <a:lnTo>
                    <a:pt x="0" y="3923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SMARTInkShape-5186"/>
            <p:cNvSpPr/>
            <p:nvPr>
              <p:custDataLst>
                <p:tags r:id="rId94"/>
              </p:custDataLst>
            </p:nvPr>
          </p:nvSpPr>
          <p:spPr>
            <a:xfrm>
              <a:off x="6874167" y="1555687"/>
              <a:ext cx="480920" cy="252049"/>
            </a:xfrm>
            <a:custGeom>
              <a:avLst/>
              <a:gdLst/>
              <a:ahLst/>
              <a:cxnLst/>
              <a:rect l="0" t="0" r="0" b="0"/>
              <a:pathLst>
                <a:path w="480920" h="252049">
                  <a:moveTo>
                    <a:pt x="34435" y="176672"/>
                  </a:moveTo>
                  <a:lnTo>
                    <a:pt x="34435" y="176672"/>
                  </a:lnTo>
                  <a:lnTo>
                    <a:pt x="39579" y="208349"/>
                  </a:lnTo>
                  <a:lnTo>
                    <a:pt x="37382" y="219855"/>
                  </a:lnTo>
                  <a:lnTo>
                    <a:pt x="27005" y="237026"/>
                  </a:lnTo>
                  <a:lnTo>
                    <a:pt x="23526" y="238223"/>
                  </a:lnTo>
                  <a:lnTo>
                    <a:pt x="21209" y="238542"/>
                  </a:lnTo>
                  <a:lnTo>
                    <a:pt x="15989" y="236251"/>
                  </a:lnTo>
                  <a:lnTo>
                    <a:pt x="9293" y="231436"/>
                  </a:lnTo>
                  <a:lnTo>
                    <a:pt x="8378" y="228131"/>
                  </a:lnTo>
                  <a:lnTo>
                    <a:pt x="8134" y="225861"/>
                  </a:lnTo>
                  <a:lnTo>
                    <a:pt x="5216" y="220693"/>
                  </a:lnTo>
                  <a:lnTo>
                    <a:pt x="3050" y="217926"/>
                  </a:lnTo>
                  <a:lnTo>
                    <a:pt x="642" y="209559"/>
                  </a:lnTo>
                  <a:lnTo>
                    <a:pt x="0" y="204550"/>
                  </a:lnTo>
                  <a:lnTo>
                    <a:pt x="7886" y="164656"/>
                  </a:lnTo>
                  <a:lnTo>
                    <a:pt x="23803" y="122901"/>
                  </a:lnTo>
                  <a:lnTo>
                    <a:pt x="56636" y="78506"/>
                  </a:lnTo>
                  <a:lnTo>
                    <a:pt x="100117" y="40017"/>
                  </a:lnTo>
                  <a:lnTo>
                    <a:pt x="133287" y="18636"/>
                  </a:lnTo>
                  <a:lnTo>
                    <a:pt x="176400" y="2403"/>
                  </a:lnTo>
                  <a:lnTo>
                    <a:pt x="190465" y="0"/>
                  </a:lnTo>
                  <a:lnTo>
                    <a:pt x="214281" y="3388"/>
                  </a:lnTo>
                  <a:lnTo>
                    <a:pt x="240873" y="13422"/>
                  </a:lnTo>
                  <a:lnTo>
                    <a:pt x="274133" y="36792"/>
                  </a:lnTo>
                  <a:lnTo>
                    <a:pt x="277576" y="40755"/>
                  </a:lnTo>
                  <a:lnTo>
                    <a:pt x="281404" y="50449"/>
                  </a:lnTo>
                  <a:lnTo>
                    <a:pt x="283558" y="67064"/>
                  </a:lnTo>
                  <a:lnTo>
                    <a:pt x="281416" y="76033"/>
                  </a:lnTo>
                  <a:lnTo>
                    <a:pt x="278150" y="84319"/>
                  </a:lnTo>
                  <a:lnTo>
                    <a:pt x="276697" y="94616"/>
                  </a:lnTo>
                  <a:lnTo>
                    <a:pt x="256919" y="121050"/>
                  </a:lnTo>
                  <a:lnTo>
                    <a:pt x="222138" y="149729"/>
                  </a:lnTo>
                  <a:lnTo>
                    <a:pt x="222011" y="145097"/>
                  </a:lnTo>
                  <a:lnTo>
                    <a:pt x="238746" y="124718"/>
                  </a:lnTo>
                  <a:lnTo>
                    <a:pt x="251076" y="114646"/>
                  </a:lnTo>
                  <a:lnTo>
                    <a:pt x="290555" y="85668"/>
                  </a:lnTo>
                  <a:lnTo>
                    <a:pt x="313059" y="80586"/>
                  </a:lnTo>
                  <a:lnTo>
                    <a:pt x="352562" y="78634"/>
                  </a:lnTo>
                  <a:lnTo>
                    <a:pt x="381812" y="79475"/>
                  </a:lnTo>
                  <a:lnTo>
                    <a:pt x="407368" y="90880"/>
                  </a:lnTo>
                  <a:lnTo>
                    <a:pt x="424621" y="104179"/>
                  </a:lnTo>
                  <a:lnTo>
                    <a:pt x="444450" y="132277"/>
                  </a:lnTo>
                  <a:lnTo>
                    <a:pt x="449828" y="144043"/>
                  </a:lnTo>
                  <a:lnTo>
                    <a:pt x="453878" y="185609"/>
                  </a:lnTo>
                  <a:lnTo>
                    <a:pt x="455090" y="214376"/>
                  </a:lnTo>
                  <a:lnTo>
                    <a:pt x="461814" y="232705"/>
                  </a:lnTo>
                  <a:lnTo>
                    <a:pt x="462987" y="252048"/>
                  </a:lnTo>
                  <a:lnTo>
                    <a:pt x="463027" y="250522"/>
                  </a:lnTo>
                  <a:lnTo>
                    <a:pt x="464030" y="249718"/>
                  </a:lnTo>
                  <a:lnTo>
                    <a:pt x="467791" y="248825"/>
                  </a:lnTo>
                  <a:lnTo>
                    <a:pt x="472769" y="243136"/>
                  </a:lnTo>
                  <a:lnTo>
                    <a:pt x="480919" y="2302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0" name="SMARTInkShape-5187"/>
            <p:cNvSpPr/>
            <p:nvPr>
              <p:custDataLst>
                <p:tags r:id="rId95"/>
              </p:custDataLst>
            </p:nvPr>
          </p:nvSpPr>
          <p:spPr>
            <a:xfrm>
              <a:off x="8158758" y="1590044"/>
              <a:ext cx="223243" cy="239973"/>
            </a:xfrm>
            <a:custGeom>
              <a:avLst/>
              <a:gdLst/>
              <a:ahLst/>
              <a:cxnLst/>
              <a:rect l="0" t="0" r="0" b="0"/>
              <a:pathLst>
                <a:path w="223243" h="239973">
                  <a:moveTo>
                    <a:pt x="0" y="160175"/>
                  </a:moveTo>
                  <a:lnTo>
                    <a:pt x="0" y="160175"/>
                  </a:lnTo>
                  <a:lnTo>
                    <a:pt x="4741" y="126992"/>
                  </a:lnTo>
                  <a:lnTo>
                    <a:pt x="15231" y="89201"/>
                  </a:lnTo>
                  <a:lnTo>
                    <a:pt x="24212" y="62628"/>
                  </a:lnTo>
                  <a:lnTo>
                    <a:pt x="26635" y="51336"/>
                  </a:lnTo>
                  <a:lnTo>
                    <a:pt x="44814" y="19412"/>
                  </a:lnTo>
                  <a:lnTo>
                    <a:pt x="56588" y="5811"/>
                  </a:lnTo>
                  <a:lnTo>
                    <a:pt x="62522" y="2272"/>
                  </a:lnTo>
                  <a:lnTo>
                    <a:pt x="74416" y="0"/>
                  </a:lnTo>
                  <a:lnTo>
                    <a:pt x="80369" y="2335"/>
                  </a:lnTo>
                  <a:lnTo>
                    <a:pt x="92273" y="11918"/>
                  </a:lnTo>
                  <a:lnTo>
                    <a:pt x="118732" y="53273"/>
                  </a:lnTo>
                  <a:lnTo>
                    <a:pt x="123803" y="59141"/>
                  </a:lnTo>
                  <a:lnTo>
                    <a:pt x="129438" y="73599"/>
                  </a:lnTo>
                  <a:lnTo>
                    <a:pt x="143263" y="117627"/>
                  </a:lnTo>
                  <a:lnTo>
                    <a:pt x="149274" y="142938"/>
                  </a:lnTo>
                  <a:lnTo>
                    <a:pt x="153701" y="166643"/>
                  </a:lnTo>
                  <a:lnTo>
                    <a:pt x="172751" y="210632"/>
                  </a:lnTo>
                  <a:lnTo>
                    <a:pt x="184892" y="230809"/>
                  </a:lnTo>
                  <a:lnTo>
                    <a:pt x="185768" y="234054"/>
                  </a:lnTo>
                  <a:lnTo>
                    <a:pt x="187346" y="236216"/>
                  </a:lnTo>
                  <a:lnTo>
                    <a:pt x="189390" y="237658"/>
                  </a:lnTo>
                  <a:lnTo>
                    <a:pt x="194306" y="239260"/>
                  </a:lnTo>
                  <a:lnTo>
                    <a:pt x="199798" y="239972"/>
                  </a:lnTo>
                  <a:lnTo>
                    <a:pt x="205547" y="237643"/>
                  </a:lnTo>
                  <a:lnTo>
                    <a:pt x="223242" y="2226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SMARTInkShape-5188"/>
            <p:cNvSpPr/>
            <p:nvPr>
              <p:custDataLst>
                <p:tags r:id="rId96"/>
              </p:custDataLst>
            </p:nvPr>
          </p:nvSpPr>
          <p:spPr>
            <a:xfrm>
              <a:off x="8033742" y="1544836"/>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2" name="SMARTInkShape-5189"/>
            <p:cNvSpPr/>
            <p:nvPr>
              <p:custDataLst>
                <p:tags r:id="rId97"/>
              </p:custDataLst>
            </p:nvPr>
          </p:nvSpPr>
          <p:spPr>
            <a:xfrm>
              <a:off x="8006953" y="1634133"/>
              <a:ext cx="26790" cy="205214"/>
            </a:xfrm>
            <a:custGeom>
              <a:avLst/>
              <a:gdLst/>
              <a:ahLst/>
              <a:cxnLst/>
              <a:rect l="0" t="0" r="0" b="0"/>
              <a:pathLst>
                <a:path w="26790" h="205214">
                  <a:moveTo>
                    <a:pt x="0" y="0"/>
                  </a:moveTo>
                  <a:lnTo>
                    <a:pt x="0" y="0"/>
                  </a:lnTo>
                  <a:lnTo>
                    <a:pt x="4741" y="33183"/>
                  </a:lnTo>
                  <a:lnTo>
                    <a:pt x="8103" y="70973"/>
                  </a:lnTo>
                  <a:lnTo>
                    <a:pt x="8821" y="108467"/>
                  </a:lnTo>
                  <a:lnTo>
                    <a:pt x="8915" y="149331"/>
                  </a:lnTo>
                  <a:lnTo>
                    <a:pt x="9920" y="180252"/>
                  </a:lnTo>
                  <a:lnTo>
                    <a:pt x="17491" y="203451"/>
                  </a:lnTo>
                  <a:lnTo>
                    <a:pt x="18607" y="204095"/>
                  </a:lnTo>
                  <a:lnTo>
                    <a:pt x="25516" y="205213"/>
                  </a:lnTo>
                  <a:lnTo>
                    <a:pt x="26789"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3" name="SMARTInkShape-5190"/>
            <p:cNvSpPr/>
            <p:nvPr>
              <p:custDataLst>
                <p:tags r:id="rId98"/>
              </p:custDataLst>
            </p:nvPr>
          </p:nvSpPr>
          <p:spPr>
            <a:xfrm>
              <a:off x="7712273" y="1562695"/>
              <a:ext cx="223244" cy="178559"/>
            </a:xfrm>
            <a:custGeom>
              <a:avLst/>
              <a:gdLst/>
              <a:ahLst/>
              <a:cxnLst/>
              <a:rect l="0" t="0" r="0" b="0"/>
              <a:pathLst>
                <a:path w="223244" h="178559">
                  <a:moveTo>
                    <a:pt x="0" y="0"/>
                  </a:moveTo>
                  <a:lnTo>
                    <a:pt x="0" y="0"/>
                  </a:lnTo>
                  <a:lnTo>
                    <a:pt x="12274" y="38806"/>
                  </a:lnTo>
                  <a:lnTo>
                    <a:pt x="17533" y="81713"/>
                  </a:lnTo>
                  <a:lnTo>
                    <a:pt x="18707" y="91880"/>
                  </a:lnTo>
                  <a:lnTo>
                    <a:pt x="24898" y="109136"/>
                  </a:lnTo>
                  <a:lnTo>
                    <a:pt x="28875" y="125603"/>
                  </a:lnTo>
                  <a:lnTo>
                    <a:pt x="34367" y="144204"/>
                  </a:lnTo>
                  <a:lnTo>
                    <a:pt x="36444" y="157433"/>
                  </a:lnTo>
                  <a:lnTo>
                    <a:pt x="43372" y="167858"/>
                  </a:lnTo>
                  <a:lnTo>
                    <a:pt x="44271" y="173870"/>
                  </a:lnTo>
                  <a:lnTo>
                    <a:pt x="45389" y="175444"/>
                  </a:lnTo>
                  <a:lnTo>
                    <a:pt x="47126" y="176494"/>
                  </a:lnTo>
                  <a:lnTo>
                    <a:pt x="53201" y="178471"/>
                  </a:lnTo>
                  <a:lnTo>
                    <a:pt x="58208" y="178558"/>
                  </a:lnTo>
                  <a:lnTo>
                    <a:pt x="59641" y="177577"/>
                  </a:lnTo>
                  <a:lnTo>
                    <a:pt x="60597" y="175932"/>
                  </a:lnTo>
                  <a:lnTo>
                    <a:pt x="61234" y="173843"/>
                  </a:lnTo>
                  <a:lnTo>
                    <a:pt x="62651" y="172450"/>
                  </a:lnTo>
                  <a:lnTo>
                    <a:pt x="66871" y="170902"/>
                  </a:lnTo>
                  <a:lnTo>
                    <a:pt x="72054" y="164923"/>
                  </a:lnTo>
                  <a:lnTo>
                    <a:pt x="78658" y="156643"/>
                  </a:lnTo>
                  <a:lnTo>
                    <a:pt x="103377" y="136094"/>
                  </a:lnTo>
                  <a:lnTo>
                    <a:pt x="126930" y="99877"/>
                  </a:lnTo>
                  <a:lnTo>
                    <a:pt x="162625" y="62666"/>
                  </a:lnTo>
                  <a:lnTo>
                    <a:pt x="206839" y="25188"/>
                  </a:lnTo>
                  <a:lnTo>
                    <a:pt x="212837" y="19307"/>
                  </a:lnTo>
                  <a:lnTo>
                    <a:pt x="218617" y="18289"/>
                  </a:lnTo>
                  <a:lnTo>
                    <a:pt x="220158" y="17154"/>
                  </a:lnTo>
                  <a:lnTo>
                    <a:pt x="222633" y="10848"/>
                  </a:lnTo>
                  <a:lnTo>
                    <a:pt x="223243"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SMARTInkShape-5191"/>
            <p:cNvSpPr/>
            <p:nvPr>
              <p:custDataLst>
                <p:tags r:id="rId99"/>
              </p:custDataLst>
            </p:nvPr>
          </p:nvSpPr>
          <p:spPr>
            <a:xfrm>
              <a:off x="8712398" y="1830586"/>
              <a:ext cx="241103" cy="285751"/>
            </a:xfrm>
            <a:custGeom>
              <a:avLst/>
              <a:gdLst/>
              <a:ahLst/>
              <a:cxnLst/>
              <a:rect l="0" t="0" r="0" b="0"/>
              <a:pathLst>
                <a:path w="241103" h="285751">
                  <a:moveTo>
                    <a:pt x="241102" y="0"/>
                  </a:moveTo>
                  <a:lnTo>
                    <a:pt x="241102" y="0"/>
                  </a:lnTo>
                  <a:lnTo>
                    <a:pt x="241102" y="38805"/>
                  </a:lnTo>
                  <a:lnTo>
                    <a:pt x="241102" y="82569"/>
                  </a:lnTo>
                  <a:lnTo>
                    <a:pt x="240110" y="100974"/>
                  </a:lnTo>
                  <a:lnTo>
                    <a:pt x="231016" y="136902"/>
                  </a:lnTo>
                  <a:lnTo>
                    <a:pt x="203106" y="178593"/>
                  </a:lnTo>
                  <a:lnTo>
                    <a:pt x="174325" y="207367"/>
                  </a:lnTo>
                  <a:lnTo>
                    <a:pt x="131771" y="234984"/>
                  </a:lnTo>
                  <a:lnTo>
                    <a:pt x="89184" y="255709"/>
                  </a:lnTo>
                  <a:lnTo>
                    <a:pt x="44816" y="276804"/>
                  </a:lnTo>
                  <a:lnTo>
                    <a:pt x="29485" y="283099"/>
                  </a:lnTo>
                  <a:lnTo>
                    <a:pt x="0"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3" name="SMARTInkShape-Group2032"/>
          <p:cNvGrpSpPr/>
          <p:nvPr/>
        </p:nvGrpSpPr>
        <p:grpSpPr>
          <a:xfrm>
            <a:off x="5533430" y="1448429"/>
            <a:ext cx="1129929" cy="540969"/>
            <a:chOff x="5533430" y="1448429"/>
            <a:chExt cx="1129929" cy="540969"/>
          </a:xfrm>
        </p:grpSpPr>
        <p:sp>
          <p:nvSpPr>
            <p:cNvPr id="1296" name="SMARTInkShape-5192"/>
            <p:cNvSpPr/>
            <p:nvPr>
              <p:custDataLst>
                <p:tags r:id="rId84"/>
              </p:custDataLst>
            </p:nvPr>
          </p:nvSpPr>
          <p:spPr>
            <a:xfrm>
              <a:off x="5587008" y="1678781"/>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SMARTInkShape-5193"/>
            <p:cNvSpPr/>
            <p:nvPr>
              <p:custDataLst>
                <p:tags r:id="rId85"/>
              </p:custDataLst>
            </p:nvPr>
          </p:nvSpPr>
          <p:spPr>
            <a:xfrm>
              <a:off x="6471047" y="1608538"/>
              <a:ext cx="192312" cy="195260"/>
            </a:xfrm>
            <a:custGeom>
              <a:avLst/>
              <a:gdLst/>
              <a:ahLst/>
              <a:cxnLst/>
              <a:rect l="0" t="0" r="0" b="0"/>
              <a:pathLst>
                <a:path w="192312" h="195260">
                  <a:moveTo>
                    <a:pt x="0" y="195259"/>
                  </a:moveTo>
                  <a:lnTo>
                    <a:pt x="0" y="195259"/>
                  </a:lnTo>
                  <a:lnTo>
                    <a:pt x="6137" y="155461"/>
                  </a:lnTo>
                  <a:lnTo>
                    <a:pt x="7110" y="126251"/>
                  </a:lnTo>
                  <a:lnTo>
                    <a:pt x="336" y="85860"/>
                  </a:lnTo>
                  <a:lnTo>
                    <a:pt x="9580" y="66933"/>
                  </a:lnTo>
                  <a:lnTo>
                    <a:pt x="40427" y="29979"/>
                  </a:lnTo>
                  <a:lnTo>
                    <a:pt x="68644" y="11129"/>
                  </a:lnTo>
                  <a:lnTo>
                    <a:pt x="82764" y="6929"/>
                  </a:lnTo>
                  <a:lnTo>
                    <a:pt x="94331" y="6385"/>
                  </a:lnTo>
                  <a:lnTo>
                    <a:pt x="129868" y="0"/>
                  </a:lnTo>
                  <a:lnTo>
                    <a:pt x="148502" y="3900"/>
                  </a:lnTo>
                  <a:lnTo>
                    <a:pt x="161850" y="11339"/>
                  </a:lnTo>
                  <a:lnTo>
                    <a:pt x="172089" y="19828"/>
                  </a:lnTo>
                  <a:lnTo>
                    <a:pt x="181407" y="33367"/>
                  </a:lnTo>
                  <a:lnTo>
                    <a:pt x="191727" y="59738"/>
                  </a:lnTo>
                  <a:lnTo>
                    <a:pt x="192311" y="64232"/>
                  </a:lnTo>
                  <a:lnTo>
                    <a:pt x="190312" y="71871"/>
                  </a:lnTo>
                  <a:lnTo>
                    <a:pt x="169540" y="112426"/>
                  </a:lnTo>
                  <a:lnTo>
                    <a:pt x="147636" y="135587"/>
                  </a:lnTo>
                  <a:lnTo>
                    <a:pt x="122134" y="149995"/>
                  </a:lnTo>
                  <a:lnTo>
                    <a:pt x="86789" y="159358"/>
                  </a:lnTo>
                  <a:lnTo>
                    <a:pt x="48205" y="165770"/>
                  </a:lnTo>
                  <a:lnTo>
                    <a:pt x="21538" y="167937"/>
                  </a:lnTo>
                  <a:lnTo>
                    <a:pt x="17335" y="167122"/>
                  </a:lnTo>
                  <a:lnTo>
                    <a:pt x="14533" y="165587"/>
                  </a:lnTo>
                  <a:lnTo>
                    <a:pt x="12665" y="163571"/>
                  </a:lnTo>
                  <a:lnTo>
                    <a:pt x="10590" y="158686"/>
                  </a:lnTo>
                  <a:lnTo>
                    <a:pt x="9257" y="147465"/>
                  </a:lnTo>
                  <a:lnTo>
                    <a:pt x="11721" y="141606"/>
                  </a:lnTo>
                  <a:lnTo>
                    <a:pt x="17858" y="1327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8" name="SMARTInkShape-5194"/>
            <p:cNvSpPr/>
            <p:nvPr>
              <p:custDataLst>
                <p:tags r:id="rId86"/>
              </p:custDataLst>
            </p:nvPr>
          </p:nvSpPr>
          <p:spPr>
            <a:xfrm>
              <a:off x="5533430" y="1448429"/>
              <a:ext cx="267891" cy="310316"/>
            </a:xfrm>
            <a:custGeom>
              <a:avLst/>
              <a:gdLst/>
              <a:ahLst/>
              <a:cxnLst/>
              <a:rect l="0" t="0" r="0" b="0"/>
              <a:pathLst>
                <a:path w="267891" h="310316">
                  <a:moveTo>
                    <a:pt x="267890" y="7110"/>
                  </a:moveTo>
                  <a:lnTo>
                    <a:pt x="267890" y="7110"/>
                  </a:lnTo>
                  <a:lnTo>
                    <a:pt x="224614" y="42"/>
                  </a:lnTo>
                  <a:lnTo>
                    <a:pt x="206986" y="0"/>
                  </a:lnTo>
                  <a:lnTo>
                    <a:pt x="168503" y="10718"/>
                  </a:lnTo>
                  <a:lnTo>
                    <a:pt x="127508" y="17985"/>
                  </a:lnTo>
                  <a:lnTo>
                    <a:pt x="89442" y="37316"/>
                  </a:lnTo>
                  <a:lnTo>
                    <a:pt x="51867" y="63626"/>
                  </a:lnTo>
                  <a:lnTo>
                    <a:pt x="22615" y="87301"/>
                  </a:lnTo>
                  <a:lnTo>
                    <a:pt x="19973" y="93352"/>
                  </a:lnTo>
                  <a:lnTo>
                    <a:pt x="17942" y="120188"/>
                  </a:lnTo>
                  <a:lnTo>
                    <a:pt x="20541" y="124505"/>
                  </a:lnTo>
                  <a:lnTo>
                    <a:pt x="25997" y="129731"/>
                  </a:lnTo>
                  <a:lnTo>
                    <a:pt x="65714" y="152984"/>
                  </a:lnTo>
                  <a:lnTo>
                    <a:pt x="108678" y="163135"/>
                  </a:lnTo>
                  <a:lnTo>
                    <a:pt x="148439" y="179860"/>
                  </a:lnTo>
                  <a:lnTo>
                    <a:pt x="189485" y="192491"/>
                  </a:lnTo>
                  <a:lnTo>
                    <a:pt x="217133" y="215502"/>
                  </a:lnTo>
                  <a:lnTo>
                    <a:pt x="220527" y="221437"/>
                  </a:lnTo>
                  <a:lnTo>
                    <a:pt x="222706" y="233332"/>
                  </a:lnTo>
                  <a:lnTo>
                    <a:pt x="220358" y="239283"/>
                  </a:lnTo>
                  <a:lnTo>
                    <a:pt x="218343" y="242259"/>
                  </a:lnTo>
                  <a:lnTo>
                    <a:pt x="187584" y="266439"/>
                  </a:lnTo>
                  <a:lnTo>
                    <a:pt x="147622" y="286171"/>
                  </a:lnTo>
                  <a:lnTo>
                    <a:pt x="105548" y="297013"/>
                  </a:lnTo>
                  <a:lnTo>
                    <a:pt x="61125" y="306111"/>
                  </a:lnTo>
                  <a:lnTo>
                    <a:pt x="28925" y="310315"/>
                  </a:lnTo>
                  <a:lnTo>
                    <a:pt x="20132" y="307894"/>
                  </a:lnTo>
                  <a:lnTo>
                    <a:pt x="12916" y="304503"/>
                  </a:lnTo>
                  <a:lnTo>
                    <a:pt x="6402" y="302995"/>
                  </a:lnTo>
                  <a:lnTo>
                    <a:pt x="4268" y="301601"/>
                  </a:lnTo>
                  <a:lnTo>
                    <a:pt x="2845" y="299680"/>
                  </a:lnTo>
                  <a:lnTo>
                    <a:pt x="1264" y="294899"/>
                  </a:lnTo>
                  <a:lnTo>
                    <a:pt x="0" y="283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9" name="SMARTInkShape-5195"/>
            <p:cNvSpPr/>
            <p:nvPr>
              <p:custDataLst>
                <p:tags r:id="rId87"/>
              </p:custDataLst>
            </p:nvPr>
          </p:nvSpPr>
          <p:spPr>
            <a:xfrm>
              <a:off x="6224096" y="1607761"/>
              <a:ext cx="156212" cy="177606"/>
            </a:xfrm>
            <a:custGeom>
              <a:avLst/>
              <a:gdLst/>
              <a:ahLst/>
              <a:cxnLst/>
              <a:rect l="0" t="0" r="0" b="0"/>
              <a:pathLst>
                <a:path w="156212" h="177606">
                  <a:moveTo>
                    <a:pt x="50499" y="53161"/>
                  </a:moveTo>
                  <a:lnTo>
                    <a:pt x="50499" y="53161"/>
                  </a:lnTo>
                  <a:lnTo>
                    <a:pt x="18821" y="91966"/>
                  </a:lnTo>
                  <a:lnTo>
                    <a:pt x="3850" y="116032"/>
                  </a:lnTo>
                  <a:lnTo>
                    <a:pt x="0" y="129390"/>
                  </a:lnTo>
                  <a:lnTo>
                    <a:pt x="934" y="141942"/>
                  </a:lnTo>
                  <a:lnTo>
                    <a:pt x="4878" y="161428"/>
                  </a:lnTo>
                  <a:lnTo>
                    <a:pt x="7186" y="165026"/>
                  </a:lnTo>
                  <a:lnTo>
                    <a:pt x="15043" y="171671"/>
                  </a:lnTo>
                  <a:lnTo>
                    <a:pt x="22503" y="175285"/>
                  </a:lnTo>
                  <a:lnTo>
                    <a:pt x="40117" y="177605"/>
                  </a:lnTo>
                  <a:lnTo>
                    <a:pt x="62706" y="177072"/>
                  </a:lnTo>
                  <a:lnTo>
                    <a:pt x="92209" y="165733"/>
                  </a:lnTo>
                  <a:lnTo>
                    <a:pt x="127892" y="135935"/>
                  </a:lnTo>
                  <a:lnTo>
                    <a:pt x="141009" y="118476"/>
                  </a:lnTo>
                  <a:lnTo>
                    <a:pt x="154409" y="85066"/>
                  </a:lnTo>
                  <a:lnTo>
                    <a:pt x="156211" y="73625"/>
                  </a:lnTo>
                  <a:lnTo>
                    <a:pt x="152486" y="56027"/>
                  </a:lnTo>
                  <a:lnTo>
                    <a:pt x="145098" y="38245"/>
                  </a:lnTo>
                  <a:lnTo>
                    <a:pt x="136860" y="29003"/>
                  </a:lnTo>
                  <a:lnTo>
                    <a:pt x="115402" y="14985"/>
                  </a:lnTo>
                  <a:lnTo>
                    <a:pt x="74276" y="2754"/>
                  </a:lnTo>
                  <a:lnTo>
                    <a:pt x="44540" y="0"/>
                  </a:lnTo>
                  <a:lnTo>
                    <a:pt x="35282" y="2414"/>
                  </a:lnTo>
                  <a:lnTo>
                    <a:pt x="24492" y="6705"/>
                  </a:lnTo>
                  <a:lnTo>
                    <a:pt x="16697" y="8155"/>
                  </a:lnTo>
                  <a:lnTo>
                    <a:pt x="17050" y="8274"/>
                  </a:lnTo>
                  <a:lnTo>
                    <a:pt x="23709" y="85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SMARTInkShape-5196"/>
            <p:cNvSpPr/>
            <p:nvPr>
              <p:custDataLst>
                <p:tags r:id="rId88"/>
              </p:custDataLst>
            </p:nvPr>
          </p:nvSpPr>
          <p:spPr>
            <a:xfrm>
              <a:off x="5863828" y="1643063"/>
              <a:ext cx="375048" cy="17860"/>
            </a:xfrm>
            <a:custGeom>
              <a:avLst/>
              <a:gdLst/>
              <a:ahLst/>
              <a:cxnLst/>
              <a:rect l="0" t="0" r="0" b="0"/>
              <a:pathLst>
                <a:path w="375048" h="17860">
                  <a:moveTo>
                    <a:pt x="0" y="17859"/>
                  </a:moveTo>
                  <a:lnTo>
                    <a:pt x="0" y="17859"/>
                  </a:lnTo>
                  <a:lnTo>
                    <a:pt x="42664" y="17859"/>
                  </a:lnTo>
                  <a:lnTo>
                    <a:pt x="83418" y="17859"/>
                  </a:lnTo>
                  <a:lnTo>
                    <a:pt x="119085" y="17859"/>
                  </a:lnTo>
                  <a:lnTo>
                    <a:pt x="154788" y="17859"/>
                  </a:lnTo>
                  <a:lnTo>
                    <a:pt x="197263" y="17859"/>
                  </a:lnTo>
                  <a:lnTo>
                    <a:pt x="236160" y="17859"/>
                  </a:lnTo>
                  <a:lnTo>
                    <a:pt x="273262" y="16867"/>
                  </a:lnTo>
                  <a:lnTo>
                    <a:pt x="316061" y="10791"/>
                  </a:lnTo>
                  <a:lnTo>
                    <a:pt x="353694" y="4557"/>
                  </a:lnTo>
                  <a:lnTo>
                    <a:pt x="37504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1" name="SMARTInkShape-5197"/>
            <p:cNvSpPr/>
            <p:nvPr>
              <p:custDataLst>
                <p:tags r:id="rId89"/>
              </p:custDataLst>
            </p:nvPr>
          </p:nvSpPr>
          <p:spPr>
            <a:xfrm>
              <a:off x="6479977" y="1687711"/>
              <a:ext cx="44281" cy="301687"/>
            </a:xfrm>
            <a:custGeom>
              <a:avLst/>
              <a:gdLst/>
              <a:ahLst/>
              <a:cxnLst/>
              <a:rect l="0" t="0" r="0" b="0"/>
              <a:pathLst>
                <a:path w="44281" h="301687">
                  <a:moveTo>
                    <a:pt x="35718" y="0"/>
                  </a:moveTo>
                  <a:lnTo>
                    <a:pt x="35718" y="0"/>
                  </a:lnTo>
                  <a:lnTo>
                    <a:pt x="40459" y="37924"/>
                  </a:lnTo>
                  <a:lnTo>
                    <a:pt x="43407" y="80469"/>
                  </a:lnTo>
                  <a:lnTo>
                    <a:pt x="44280" y="118211"/>
                  </a:lnTo>
                  <a:lnTo>
                    <a:pt x="43584" y="160382"/>
                  </a:lnTo>
                  <a:lnTo>
                    <a:pt x="34920" y="203255"/>
                  </a:lnTo>
                  <a:lnTo>
                    <a:pt x="26867" y="242622"/>
                  </a:lnTo>
                  <a:lnTo>
                    <a:pt x="18781" y="278677"/>
                  </a:lnTo>
                  <a:lnTo>
                    <a:pt x="18267" y="286906"/>
                  </a:lnTo>
                  <a:lnTo>
                    <a:pt x="15395" y="293870"/>
                  </a:lnTo>
                  <a:lnTo>
                    <a:pt x="10207" y="301686"/>
                  </a:lnTo>
                  <a:lnTo>
                    <a:pt x="8789" y="301335"/>
                  </a:lnTo>
                  <a:lnTo>
                    <a:pt x="0" y="294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2" name="SMARTInkShape-5198"/>
            <p:cNvSpPr/>
            <p:nvPr>
              <p:custDataLst>
                <p:tags r:id="rId90"/>
              </p:custDataLst>
            </p:nvPr>
          </p:nvSpPr>
          <p:spPr>
            <a:xfrm>
              <a:off x="5962055" y="1518047"/>
              <a:ext cx="62509" cy="343168"/>
            </a:xfrm>
            <a:custGeom>
              <a:avLst/>
              <a:gdLst/>
              <a:ahLst/>
              <a:cxnLst/>
              <a:rect l="0" t="0" r="0" b="0"/>
              <a:pathLst>
                <a:path w="62509" h="343168">
                  <a:moveTo>
                    <a:pt x="62508" y="0"/>
                  </a:moveTo>
                  <a:lnTo>
                    <a:pt x="62508" y="0"/>
                  </a:lnTo>
                  <a:lnTo>
                    <a:pt x="57767" y="37923"/>
                  </a:lnTo>
                  <a:lnTo>
                    <a:pt x="50079" y="75729"/>
                  </a:lnTo>
                  <a:lnTo>
                    <a:pt x="46257" y="110522"/>
                  </a:lnTo>
                  <a:lnTo>
                    <a:pt x="45125" y="145967"/>
                  </a:lnTo>
                  <a:lnTo>
                    <a:pt x="44742" y="186370"/>
                  </a:lnTo>
                  <a:lnTo>
                    <a:pt x="44668" y="225660"/>
                  </a:lnTo>
                  <a:lnTo>
                    <a:pt x="42008" y="254386"/>
                  </a:lnTo>
                  <a:lnTo>
                    <a:pt x="36547" y="294261"/>
                  </a:lnTo>
                  <a:lnTo>
                    <a:pt x="34972" y="313517"/>
                  </a:lnTo>
                  <a:lnTo>
                    <a:pt x="24709" y="339037"/>
                  </a:lnTo>
                  <a:lnTo>
                    <a:pt x="22425" y="342110"/>
                  </a:lnTo>
                  <a:lnTo>
                    <a:pt x="19911" y="343167"/>
                  </a:lnTo>
                  <a:lnTo>
                    <a:pt x="17243" y="342880"/>
                  </a:lnTo>
                  <a:lnTo>
                    <a:pt x="11632" y="339914"/>
                  </a:lnTo>
                  <a:lnTo>
                    <a:pt x="0"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3" name="SMARTInkShape-Group2033"/>
          <p:cNvGrpSpPr/>
          <p:nvPr/>
        </p:nvGrpSpPr>
        <p:grpSpPr>
          <a:xfrm>
            <a:off x="8837414" y="910828"/>
            <a:ext cx="2352348" cy="491011"/>
            <a:chOff x="8837414" y="910828"/>
            <a:chExt cx="2352348" cy="491011"/>
          </a:xfrm>
        </p:grpSpPr>
        <p:sp>
          <p:nvSpPr>
            <p:cNvPr id="1304" name="SMARTInkShape-5199"/>
            <p:cNvSpPr/>
            <p:nvPr>
              <p:custDataLst>
                <p:tags r:id="rId75"/>
              </p:custDataLst>
            </p:nvPr>
          </p:nvSpPr>
          <p:spPr>
            <a:xfrm>
              <a:off x="10891242" y="1138260"/>
              <a:ext cx="298520" cy="263579"/>
            </a:xfrm>
            <a:custGeom>
              <a:avLst/>
              <a:gdLst/>
              <a:ahLst/>
              <a:cxnLst/>
              <a:rect l="0" t="0" r="0" b="0"/>
              <a:pathLst>
                <a:path w="298520" h="263579">
                  <a:moveTo>
                    <a:pt x="214313" y="4740"/>
                  </a:moveTo>
                  <a:lnTo>
                    <a:pt x="214313" y="4740"/>
                  </a:lnTo>
                  <a:lnTo>
                    <a:pt x="176388" y="0"/>
                  </a:lnTo>
                  <a:lnTo>
                    <a:pt x="134245" y="2775"/>
                  </a:lnTo>
                  <a:lnTo>
                    <a:pt x="100932" y="6998"/>
                  </a:lnTo>
                  <a:lnTo>
                    <a:pt x="69810" y="19920"/>
                  </a:lnTo>
                  <a:lnTo>
                    <a:pt x="49530" y="35758"/>
                  </a:lnTo>
                  <a:lnTo>
                    <a:pt x="48895" y="37325"/>
                  </a:lnTo>
                  <a:lnTo>
                    <a:pt x="49464" y="38370"/>
                  </a:lnTo>
                  <a:lnTo>
                    <a:pt x="50836" y="39066"/>
                  </a:lnTo>
                  <a:lnTo>
                    <a:pt x="51749" y="40523"/>
                  </a:lnTo>
                  <a:lnTo>
                    <a:pt x="52766" y="44787"/>
                  </a:lnTo>
                  <a:lnTo>
                    <a:pt x="58510" y="49989"/>
                  </a:lnTo>
                  <a:lnTo>
                    <a:pt x="100422" y="74216"/>
                  </a:lnTo>
                  <a:lnTo>
                    <a:pt x="138424" y="95775"/>
                  </a:lnTo>
                  <a:lnTo>
                    <a:pt x="181829" y="114379"/>
                  </a:lnTo>
                  <a:lnTo>
                    <a:pt x="225286" y="141989"/>
                  </a:lnTo>
                  <a:lnTo>
                    <a:pt x="268879" y="177409"/>
                  </a:lnTo>
                  <a:lnTo>
                    <a:pt x="297463" y="217318"/>
                  </a:lnTo>
                  <a:lnTo>
                    <a:pt x="298519" y="221865"/>
                  </a:lnTo>
                  <a:lnTo>
                    <a:pt x="298232" y="225888"/>
                  </a:lnTo>
                  <a:lnTo>
                    <a:pt x="292345" y="245658"/>
                  </a:lnTo>
                  <a:lnTo>
                    <a:pt x="290148" y="248696"/>
                  </a:lnTo>
                  <a:lnTo>
                    <a:pt x="286697" y="250721"/>
                  </a:lnTo>
                  <a:lnTo>
                    <a:pt x="243883" y="262302"/>
                  </a:lnTo>
                  <a:lnTo>
                    <a:pt x="203602" y="263578"/>
                  </a:lnTo>
                  <a:lnTo>
                    <a:pt x="160500" y="261039"/>
                  </a:lnTo>
                  <a:lnTo>
                    <a:pt x="120229" y="251269"/>
                  </a:lnTo>
                  <a:lnTo>
                    <a:pt x="81186" y="239785"/>
                  </a:lnTo>
                  <a:lnTo>
                    <a:pt x="44810" y="227962"/>
                  </a:lnTo>
                  <a:lnTo>
                    <a:pt x="27853" y="221028"/>
                  </a:lnTo>
                  <a:lnTo>
                    <a:pt x="0" y="2011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SMARTInkShape-5200"/>
            <p:cNvSpPr/>
            <p:nvPr>
              <p:custDataLst>
                <p:tags r:id="rId76"/>
              </p:custDataLst>
            </p:nvPr>
          </p:nvSpPr>
          <p:spPr>
            <a:xfrm>
              <a:off x="10216370" y="1160859"/>
              <a:ext cx="174811" cy="124878"/>
            </a:xfrm>
            <a:custGeom>
              <a:avLst/>
              <a:gdLst/>
              <a:ahLst/>
              <a:cxnLst/>
              <a:rect l="0" t="0" r="0" b="0"/>
              <a:pathLst>
                <a:path w="174811" h="124878">
                  <a:moveTo>
                    <a:pt x="5146" y="44649"/>
                  </a:moveTo>
                  <a:lnTo>
                    <a:pt x="5146" y="44649"/>
                  </a:lnTo>
                  <a:lnTo>
                    <a:pt x="0" y="88599"/>
                  </a:lnTo>
                  <a:lnTo>
                    <a:pt x="2197" y="103208"/>
                  </a:lnTo>
                  <a:lnTo>
                    <a:pt x="9013" y="117011"/>
                  </a:lnTo>
                  <a:lnTo>
                    <a:pt x="12685" y="119679"/>
                  </a:lnTo>
                  <a:lnTo>
                    <a:pt x="22056" y="122644"/>
                  </a:lnTo>
                  <a:lnTo>
                    <a:pt x="61819" y="124877"/>
                  </a:lnTo>
                  <a:lnTo>
                    <a:pt x="78603" y="123983"/>
                  </a:lnTo>
                  <a:lnTo>
                    <a:pt x="115360" y="109201"/>
                  </a:lnTo>
                  <a:lnTo>
                    <a:pt x="122921" y="103766"/>
                  </a:lnTo>
                  <a:lnTo>
                    <a:pt x="144968" y="76210"/>
                  </a:lnTo>
                  <a:lnTo>
                    <a:pt x="159919" y="67326"/>
                  </a:lnTo>
                  <a:lnTo>
                    <a:pt x="163231" y="62003"/>
                  </a:lnTo>
                  <a:lnTo>
                    <a:pt x="173952" y="20666"/>
                  </a:lnTo>
                  <a:lnTo>
                    <a:pt x="17481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SMARTInkShape-5201"/>
            <p:cNvSpPr/>
            <p:nvPr>
              <p:custDataLst>
                <p:tags r:id="rId77"/>
              </p:custDataLst>
            </p:nvPr>
          </p:nvSpPr>
          <p:spPr>
            <a:xfrm>
              <a:off x="10542984" y="1161349"/>
              <a:ext cx="321470" cy="204368"/>
            </a:xfrm>
            <a:custGeom>
              <a:avLst/>
              <a:gdLst/>
              <a:ahLst/>
              <a:cxnLst/>
              <a:rect l="0" t="0" r="0" b="0"/>
              <a:pathLst>
                <a:path w="321470" h="204368">
                  <a:moveTo>
                    <a:pt x="0" y="62018"/>
                  </a:moveTo>
                  <a:lnTo>
                    <a:pt x="0" y="62018"/>
                  </a:lnTo>
                  <a:lnTo>
                    <a:pt x="33183" y="66759"/>
                  </a:lnTo>
                  <a:lnTo>
                    <a:pt x="71966" y="70120"/>
                  </a:lnTo>
                  <a:lnTo>
                    <a:pt x="97391" y="69710"/>
                  </a:lnTo>
                  <a:lnTo>
                    <a:pt x="135208" y="63227"/>
                  </a:lnTo>
                  <a:lnTo>
                    <a:pt x="156369" y="57636"/>
                  </a:lnTo>
                  <a:lnTo>
                    <a:pt x="174168" y="46858"/>
                  </a:lnTo>
                  <a:lnTo>
                    <a:pt x="185569" y="36957"/>
                  </a:lnTo>
                  <a:lnTo>
                    <a:pt x="186654" y="33351"/>
                  </a:lnTo>
                  <a:lnTo>
                    <a:pt x="186945" y="31001"/>
                  </a:lnTo>
                  <a:lnTo>
                    <a:pt x="184620" y="25743"/>
                  </a:lnTo>
                  <a:lnTo>
                    <a:pt x="182611" y="22952"/>
                  </a:lnTo>
                  <a:lnTo>
                    <a:pt x="177734" y="19851"/>
                  </a:lnTo>
                  <a:lnTo>
                    <a:pt x="172258" y="17480"/>
                  </a:lnTo>
                  <a:lnTo>
                    <a:pt x="157709" y="5086"/>
                  </a:lnTo>
                  <a:lnTo>
                    <a:pt x="146491" y="1988"/>
                  </a:lnTo>
                  <a:lnTo>
                    <a:pt x="119777" y="0"/>
                  </a:lnTo>
                  <a:lnTo>
                    <a:pt x="101415" y="4396"/>
                  </a:lnTo>
                  <a:lnTo>
                    <a:pt x="59544" y="24427"/>
                  </a:lnTo>
                  <a:lnTo>
                    <a:pt x="34508" y="45909"/>
                  </a:lnTo>
                  <a:lnTo>
                    <a:pt x="6865" y="83131"/>
                  </a:lnTo>
                  <a:lnTo>
                    <a:pt x="2034" y="100795"/>
                  </a:lnTo>
                  <a:lnTo>
                    <a:pt x="904" y="112656"/>
                  </a:lnTo>
                  <a:lnTo>
                    <a:pt x="5008" y="130490"/>
                  </a:lnTo>
                  <a:lnTo>
                    <a:pt x="21015" y="158510"/>
                  </a:lnTo>
                  <a:lnTo>
                    <a:pt x="29513" y="167081"/>
                  </a:lnTo>
                  <a:lnTo>
                    <a:pt x="48102" y="177484"/>
                  </a:lnTo>
                  <a:lnTo>
                    <a:pt x="84607" y="192905"/>
                  </a:lnTo>
                  <a:lnTo>
                    <a:pt x="126441" y="202231"/>
                  </a:lnTo>
                  <a:lnTo>
                    <a:pt x="168182" y="204367"/>
                  </a:lnTo>
                  <a:lnTo>
                    <a:pt x="212220" y="198652"/>
                  </a:lnTo>
                  <a:lnTo>
                    <a:pt x="246325" y="194776"/>
                  </a:lnTo>
                  <a:lnTo>
                    <a:pt x="287664" y="179339"/>
                  </a:lnTo>
                  <a:lnTo>
                    <a:pt x="321469" y="1691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7" name="SMARTInkShape-5202"/>
            <p:cNvSpPr/>
            <p:nvPr>
              <p:custDataLst>
                <p:tags r:id="rId78"/>
              </p:custDataLst>
            </p:nvPr>
          </p:nvSpPr>
          <p:spPr>
            <a:xfrm>
              <a:off x="10417969" y="1009055"/>
              <a:ext cx="80368" cy="361618"/>
            </a:xfrm>
            <a:custGeom>
              <a:avLst/>
              <a:gdLst/>
              <a:ahLst/>
              <a:cxnLst/>
              <a:rect l="0" t="0" r="0" b="0"/>
              <a:pathLst>
                <a:path w="80368" h="361618">
                  <a:moveTo>
                    <a:pt x="0" y="0"/>
                  </a:moveTo>
                  <a:lnTo>
                    <a:pt x="0" y="0"/>
                  </a:lnTo>
                  <a:lnTo>
                    <a:pt x="9481" y="33183"/>
                  </a:lnTo>
                  <a:lnTo>
                    <a:pt x="15377" y="72781"/>
                  </a:lnTo>
                  <a:lnTo>
                    <a:pt x="17368" y="115579"/>
                  </a:lnTo>
                  <a:lnTo>
                    <a:pt x="17713" y="149560"/>
                  </a:lnTo>
                  <a:lnTo>
                    <a:pt x="18808" y="184763"/>
                  </a:lnTo>
                  <a:lnTo>
                    <a:pt x="23983" y="220330"/>
                  </a:lnTo>
                  <a:lnTo>
                    <a:pt x="25958" y="256003"/>
                  </a:lnTo>
                  <a:lnTo>
                    <a:pt x="29270" y="298321"/>
                  </a:lnTo>
                  <a:lnTo>
                    <a:pt x="37796" y="338864"/>
                  </a:lnTo>
                  <a:lnTo>
                    <a:pt x="42596" y="349043"/>
                  </a:lnTo>
                  <a:lnTo>
                    <a:pt x="56675" y="360855"/>
                  </a:lnTo>
                  <a:lnTo>
                    <a:pt x="59612" y="361617"/>
                  </a:lnTo>
                  <a:lnTo>
                    <a:pt x="62562" y="361133"/>
                  </a:lnTo>
                  <a:lnTo>
                    <a:pt x="68485" y="357948"/>
                  </a:lnTo>
                  <a:lnTo>
                    <a:pt x="80367" y="348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8" name="SMARTInkShape-5203"/>
            <p:cNvSpPr/>
            <p:nvPr>
              <p:custDataLst>
                <p:tags r:id="rId79"/>
              </p:custDataLst>
            </p:nvPr>
          </p:nvSpPr>
          <p:spPr>
            <a:xfrm>
              <a:off x="8837414" y="1081029"/>
              <a:ext cx="455415" cy="204790"/>
            </a:xfrm>
            <a:custGeom>
              <a:avLst/>
              <a:gdLst/>
              <a:ahLst/>
              <a:cxnLst/>
              <a:rect l="0" t="0" r="0" b="0"/>
              <a:pathLst>
                <a:path w="455415" h="204790">
                  <a:moveTo>
                    <a:pt x="0" y="151268"/>
                  </a:moveTo>
                  <a:lnTo>
                    <a:pt x="0" y="151268"/>
                  </a:lnTo>
                  <a:lnTo>
                    <a:pt x="0" y="193675"/>
                  </a:lnTo>
                  <a:lnTo>
                    <a:pt x="0" y="204789"/>
                  </a:lnTo>
                  <a:lnTo>
                    <a:pt x="992" y="190577"/>
                  </a:lnTo>
                  <a:lnTo>
                    <a:pt x="7068" y="166014"/>
                  </a:lnTo>
                  <a:lnTo>
                    <a:pt x="8685" y="125061"/>
                  </a:lnTo>
                  <a:lnTo>
                    <a:pt x="11527" y="95747"/>
                  </a:lnTo>
                  <a:lnTo>
                    <a:pt x="24154" y="53778"/>
                  </a:lnTo>
                  <a:lnTo>
                    <a:pt x="38740" y="20788"/>
                  </a:lnTo>
                  <a:lnTo>
                    <a:pt x="44669" y="13902"/>
                  </a:lnTo>
                  <a:lnTo>
                    <a:pt x="61299" y="4741"/>
                  </a:lnTo>
                  <a:lnTo>
                    <a:pt x="77915" y="1027"/>
                  </a:lnTo>
                  <a:lnTo>
                    <a:pt x="89529" y="2804"/>
                  </a:lnTo>
                  <a:lnTo>
                    <a:pt x="113155" y="12029"/>
                  </a:lnTo>
                  <a:lnTo>
                    <a:pt x="122389" y="20262"/>
                  </a:lnTo>
                  <a:lnTo>
                    <a:pt x="149713" y="55945"/>
                  </a:lnTo>
                  <a:lnTo>
                    <a:pt x="169480" y="97161"/>
                  </a:lnTo>
                  <a:lnTo>
                    <a:pt x="174544" y="109361"/>
                  </a:lnTo>
                  <a:lnTo>
                    <a:pt x="180439" y="130716"/>
                  </a:lnTo>
                  <a:lnTo>
                    <a:pt x="184375" y="138165"/>
                  </a:lnTo>
                  <a:lnTo>
                    <a:pt x="186124" y="144783"/>
                  </a:lnTo>
                  <a:lnTo>
                    <a:pt x="187582" y="146945"/>
                  </a:lnTo>
                  <a:lnTo>
                    <a:pt x="189548" y="148386"/>
                  </a:lnTo>
                  <a:lnTo>
                    <a:pt x="196049" y="151099"/>
                  </a:lnTo>
                  <a:lnTo>
                    <a:pt x="201074" y="146477"/>
                  </a:lnTo>
                  <a:lnTo>
                    <a:pt x="208846" y="134084"/>
                  </a:lnTo>
                  <a:lnTo>
                    <a:pt x="221122" y="93586"/>
                  </a:lnTo>
                  <a:lnTo>
                    <a:pt x="239192" y="50880"/>
                  </a:lnTo>
                  <a:lnTo>
                    <a:pt x="254206" y="33439"/>
                  </a:lnTo>
                  <a:lnTo>
                    <a:pt x="292991" y="5581"/>
                  </a:lnTo>
                  <a:lnTo>
                    <a:pt x="305203" y="1276"/>
                  </a:lnTo>
                  <a:lnTo>
                    <a:pt x="319847" y="0"/>
                  </a:lnTo>
                  <a:lnTo>
                    <a:pt x="328355" y="2348"/>
                  </a:lnTo>
                  <a:lnTo>
                    <a:pt x="332013" y="4363"/>
                  </a:lnTo>
                  <a:lnTo>
                    <a:pt x="341902" y="16680"/>
                  </a:lnTo>
                  <a:lnTo>
                    <a:pt x="365592" y="60944"/>
                  </a:lnTo>
                  <a:lnTo>
                    <a:pt x="371175" y="98556"/>
                  </a:lnTo>
                  <a:lnTo>
                    <a:pt x="375442" y="128033"/>
                  </a:lnTo>
                  <a:lnTo>
                    <a:pt x="382829" y="163431"/>
                  </a:lnTo>
                  <a:lnTo>
                    <a:pt x="390917" y="189499"/>
                  </a:lnTo>
                  <a:lnTo>
                    <a:pt x="392571" y="191638"/>
                  </a:lnTo>
                  <a:lnTo>
                    <a:pt x="397057" y="194015"/>
                  </a:lnTo>
                  <a:lnTo>
                    <a:pt x="405003" y="192426"/>
                  </a:lnTo>
                  <a:lnTo>
                    <a:pt x="417988" y="185952"/>
                  </a:lnTo>
                  <a:lnTo>
                    <a:pt x="455414" y="1512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9" name="SMARTInkShape-5204"/>
            <p:cNvSpPr/>
            <p:nvPr>
              <p:custDataLst>
                <p:tags r:id="rId80"/>
              </p:custDataLst>
            </p:nvPr>
          </p:nvSpPr>
          <p:spPr>
            <a:xfrm>
              <a:off x="9740864" y="1154098"/>
              <a:ext cx="246561" cy="149355"/>
            </a:xfrm>
            <a:custGeom>
              <a:avLst/>
              <a:gdLst/>
              <a:ahLst/>
              <a:cxnLst/>
              <a:rect l="0" t="0" r="0" b="0"/>
              <a:pathLst>
                <a:path w="246561" h="149355">
                  <a:moveTo>
                    <a:pt x="25239" y="69269"/>
                  </a:moveTo>
                  <a:lnTo>
                    <a:pt x="25239" y="69269"/>
                  </a:lnTo>
                  <a:lnTo>
                    <a:pt x="58420" y="83491"/>
                  </a:lnTo>
                  <a:lnTo>
                    <a:pt x="80004" y="87827"/>
                  </a:lnTo>
                  <a:lnTo>
                    <a:pt x="123620" y="87221"/>
                  </a:lnTo>
                  <a:lnTo>
                    <a:pt x="156568" y="84501"/>
                  </a:lnTo>
                  <a:lnTo>
                    <a:pt x="200701" y="66139"/>
                  </a:lnTo>
                  <a:lnTo>
                    <a:pt x="231820" y="48420"/>
                  </a:lnTo>
                  <a:lnTo>
                    <a:pt x="242000" y="39500"/>
                  </a:lnTo>
                  <a:lnTo>
                    <a:pt x="245599" y="33549"/>
                  </a:lnTo>
                  <a:lnTo>
                    <a:pt x="246560" y="30573"/>
                  </a:lnTo>
                  <a:lnTo>
                    <a:pt x="246208" y="27597"/>
                  </a:lnTo>
                  <a:lnTo>
                    <a:pt x="243171" y="21644"/>
                  </a:lnTo>
                  <a:lnTo>
                    <a:pt x="235883" y="12714"/>
                  </a:lnTo>
                  <a:lnTo>
                    <a:pt x="191862" y="1800"/>
                  </a:lnTo>
                  <a:lnTo>
                    <a:pt x="161920" y="0"/>
                  </a:lnTo>
                  <a:lnTo>
                    <a:pt x="122453" y="5675"/>
                  </a:lnTo>
                  <a:lnTo>
                    <a:pt x="81329" y="23400"/>
                  </a:lnTo>
                  <a:lnTo>
                    <a:pt x="61699" y="35834"/>
                  </a:lnTo>
                  <a:lnTo>
                    <a:pt x="19329" y="67668"/>
                  </a:lnTo>
                  <a:lnTo>
                    <a:pt x="12689" y="76164"/>
                  </a:lnTo>
                  <a:lnTo>
                    <a:pt x="777" y="102948"/>
                  </a:lnTo>
                  <a:lnTo>
                    <a:pt x="0" y="106604"/>
                  </a:lnTo>
                  <a:lnTo>
                    <a:pt x="1785" y="115959"/>
                  </a:lnTo>
                  <a:lnTo>
                    <a:pt x="3650" y="121232"/>
                  </a:lnTo>
                  <a:lnTo>
                    <a:pt x="11013" y="129736"/>
                  </a:lnTo>
                  <a:lnTo>
                    <a:pt x="20900" y="135831"/>
                  </a:lnTo>
                  <a:lnTo>
                    <a:pt x="63697" y="147489"/>
                  </a:lnTo>
                  <a:lnTo>
                    <a:pt x="105965" y="149354"/>
                  </a:lnTo>
                  <a:lnTo>
                    <a:pt x="141395" y="146935"/>
                  </a:lnTo>
                  <a:lnTo>
                    <a:pt x="183005" y="135390"/>
                  </a:lnTo>
                  <a:lnTo>
                    <a:pt x="194902" y="1317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0" name="SMARTInkShape-5205"/>
            <p:cNvSpPr/>
            <p:nvPr>
              <p:custDataLst>
                <p:tags r:id="rId81"/>
              </p:custDataLst>
            </p:nvPr>
          </p:nvSpPr>
          <p:spPr>
            <a:xfrm>
              <a:off x="10034158" y="1160859"/>
              <a:ext cx="133782" cy="151756"/>
            </a:xfrm>
            <a:custGeom>
              <a:avLst/>
              <a:gdLst/>
              <a:ahLst/>
              <a:cxnLst/>
              <a:rect l="0" t="0" r="0" b="0"/>
              <a:pathLst>
                <a:path w="133782" h="151756">
                  <a:moveTo>
                    <a:pt x="115920" y="0"/>
                  </a:moveTo>
                  <a:lnTo>
                    <a:pt x="115920" y="0"/>
                  </a:lnTo>
                  <a:lnTo>
                    <a:pt x="77115" y="13266"/>
                  </a:lnTo>
                  <a:lnTo>
                    <a:pt x="54042" y="24326"/>
                  </a:lnTo>
                  <a:lnTo>
                    <a:pt x="16216" y="60909"/>
                  </a:lnTo>
                  <a:lnTo>
                    <a:pt x="4099" y="82624"/>
                  </a:lnTo>
                  <a:lnTo>
                    <a:pt x="1098" y="95147"/>
                  </a:lnTo>
                  <a:lnTo>
                    <a:pt x="0" y="122418"/>
                  </a:lnTo>
                  <a:lnTo>
                    <a:pt x="2553" y="131468"/>
                  </a:lnTo>
                  <a:lnTo>
                    <a:pt x="4623" y="135270"/>
                  </a:lnTo>
                  <a:lnTo>
                    <a:pt x="17018" y="145363"/>
                  </a:lnTo>
                  <a:lnTo>
                    <a:pt x="28518" y="149896"/>
                  </a:lnTo>
                  <a:lnTo>
                    <a:pt x="72611" y="151755"/>
                  </a:lnTo>
                  <a:lnTo>
                    <a:pt x="87432" y="147050"/>
                  </a:lnTo>
                  <a:lnTo>
                    <a:pt x="131448" y="117477"/>
                  </a:lnTo>
                  <a:lnTo>
                    <a:pt x="133781"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SMARTInkShape-5206"/>
            <p:cNvSpPr/>
            <p:nvPr>
              <p:custDataLst>
                <p:tags r:id="rId82"/>
              </p:custDataLst>
            </p:nvPr>
          </p:nvSpPr>
          <p:spPr>
            <a:xfrm>
              <a:off x="9373195" y="1098352"/>
              <a:ext cx="196037" cy="240943"/>
            </a:xfrm>
            <a:custGeom>
              <a:avLst/>
              <a:gdLst/>
              <a:ahLst/>
              <a:cxnLst/>
              <a:rect l="0" t="0" r="0" b="0"/>
              <a:pathLst>
                <a:path w="196037" h="240943">
                  <a:moveTo>
                    <a:pt x="0" y="62507"/>
                  </a:moveTo>
                  <a:lnTo>
                    <a:pt x="0" y="62507"/>
                  </a:lnTo>
                  <a:lnTo>
                    <a:pt x="6137" y="101313"/>
                  </a:lnTo>
                  <a:lnTo>
                    <a:pt x="8563" y="138737"/>
                  </a:lnTo>
                  <a:lnTo>
                    <a:pt x="11528" y="176579"/>
                  </a:lnTo>
                  <a:lnTo>
                    <a:pt x="24155" y="207101"/>
                  </a:lnTo>
                  <a:lnTo>
                    <a:pt x="29918" y="215407"/>
                  </a:lnTo>
                  <a:lnTo>
                    <a:pt x="48831" y="228823"/>
                  </a:lnTo>
                  <a:lnTo>
                    <a:pt x="65842" y="237022"/>
                  </a:lnTo>
                  <a:lnTo>
                    <a:pt x="107372" y="240743"/>
                  </a:lnTo>
                  <a:lnTo>
                    <a:pt x="120812" y="240942"/>
                  </a:lnTo>
                  <a:lnTo>
                    <a:pt x="133400" y="235739"/>
                  </a:lnTo>
                  <a:lnTo>
                    <a:pt x="162648" y="216766"/>
                  </a:lnTo>
                  <a:lnTo>
                    <a:pt x="185779" y="190039"/>
                  </a:lnTo>
                  <a:lnTo>
                    <a:pt x="191710" y="175743"/>
                  </a:lnTo>
                  <a:lnTo>
                    <a:pt x="196036" y="134479"/>
                  </a:lnTo>
                  <a:lnTo>
                    <a:pt x="195276" y="122276"/>
                  </a:lnTo>
                  <a:lnTo>
                    <a:pt x="184000" y="92304"/>
                  </a:lnTo>
                  <a:lnTo>
                    <a:pt x="170715" y="74423"/>
                  </a:lnTo>
                  <a:lnTo>
                    <a:pt x="129065" y="51125"/>
                  </a:lnTo>
                  <a:lnTo>
                    <a:pt x="84680" y="32788"/>
                  </a:lnTo>
                  <a:lnTo>
                    <a:pt x="40054" y="22575"/>
                  </a:lnTo>
                  <a:lnTo>
                    <a:pt x="15525" y="18273"/>
                  </a:lnTo>
                  <a:lnTo>
                    <a:pt x="1820" y="17895"/>
                  </a:lnTo>
                  <a:lnTo>
                    <a:pt x="1213" y="16891"/>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SMARTInkShape-5207"/>
            <p:cNvSpPr/>
            <p:nvPr>
              <p:custDataLst>
                <p:tags r:id="rId83"/>
              </p:custDataLst>
            </p:nvPr>
          </p:nvSpPr>
          <p:spPr>
            <a:xfrm>
              <a:off x="9623227" y="910828"/>
              <a:ext cx="35719" cy="382045"/>
            </a:xfrm>
            <a:custGeom>
              <a:avLst/>
              <a:gdLst/>
              <a:ahLst/>
              <a:cxnLst/>
              <a:rect l="0" t="0" r="0" b="0"/>
              <a:pathLst>
                <a:path w="35719" h="382045">
                  <a:moveTo>
                    <a:pt x="0" y="0"/>
                  </a:moveTo>
                  <a:lnTo>
                    <a:pt x="0" y="0"/>
                  </a:lnTo>
                  <a:lnTo>
                    <a:pt x="4740" y="33183"/>
                  </a:lnTo>
                  <a:lnTo>
                    <a:pt x="7689" y="72781"/>
                  </a:lnTo>
                  <a:lnTo>
                    <a:pt x="8684" y="114588"/>
                  </a:lnTo>
                  <a:lnTo>
                    <a:pt x="8881" y="154155"/>
                  </a:lnTo>
                  <a:lnTo>
                    <a:pt x="8915" y="188220"/>
                  </a:lnTo>
                  <a:lnTo>
                    <a:pt x="8927" y="230546"/>
                  </a:lnTo>
                  <a:lnTo>
                    <a:pt x="9921" y="267569"/>
                  </a:lnTo>
                  <a:lnTo>
                    <a:pt x="15997" y="303546"/>
                  </a:lnTo>
                  <a:lnTo>
                    <a:pt x="20341" y="347468"/>
                  </a:lnTo>
                  <a:lnTo>
                    <a:pt x="28868" y="374194"/>
                  </a:lnTo>
                  <a:lnTo>
                    <a:pt x="34365" y="382044"/>
                  </a:lnTo>
                  <a:lnTo>
                    <a:pt x="34816" y="381696"/>
                  </a:lnTo>
                  <a:lnTo>
                    <a:pt x="35718" y="375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7" name="SMARTInkShape-Group2034"/>
          <p:cNvGrpSpPr/>
          <p:nvPr/>
        </p:nvGrpSpPr>
        <p:grpSpPr>
          <a:xfrm>
            <a:off x="7820489" y="866180"/>
            <a:ext cx="757965" cy="417773"/>
            <a:chOff x="7820489" y="866180"/>
            <a:chExt cx="757965" cy="417773"/>
          </a:xfrm>
        </p:grpSpPr>
        <p:sp>
          <p:nvSpPr>
            <p:cNvPr id="1314" name="SMARTInkShape-5208"/>
            <p:cNvSpPr/>
            <p:nvPr>
              <p:custDataLst>
                <p:tags r:id="rId72"/>
              </p:custDataLst>
            </p:nvPr>
          </p:nvSpPr>
          <p:spPr>
            <a:xfrm>
              <a:off x="8480227" y="866180"/>
              <a:ext cx="98227" cy="408834"/>
            </a:xfrm>
            <a:custGeom>
              <a:avLst/>
              <a:gdLst/>
              <a:ahLst/>
              <a:cxnLst/>
              <a:rect l="0" t="0" r="0" b="0"/>
              <a:pathLst>
                <a:path w="98227" h="408834">
                  <a:moveTo>
                    <a:pt x="0" y="0"/>
                  </a:moveTo>
                  <a:lnTo>
                    <a:pt x="0" y="0"/>
                  </a:lnTo>
                  <a:lnTo>
                    <a:pt x="0" y="33183"/>
                  </a:lnTo>
                  <a:lnTo>
                    <a:pt x="0" y="72781"/>
                  </a:lnTo>
                  <a:lnTo>
                    <a:pt x="0" y="109649"/>
                  </a:lnTo>
                  <a:lnTo>
                    <a:pt x="0" y="145708"/>
                  </a:lnTo>
                  <a:lnTo>
                    <a:pt x="4740" y="181527"/>
                  </a:lnTo>
                  <a:lnTo>
                    <a:pt x="7689" y="217276"/>
                  </a:lnTo>
                  <a:lnTo>
                    <a:pt x="13302" y="253004"/>
                  </a:lnTo>
                  <a:lnTo>
                    <a:pt x="17950" y="293503"/>
                  </a:lnTo>
                  <a:lnTo>
                    <a:pt x="27395" y="330166"/>
                  </a:lnTo>
                  <a:lnTo>
                    <a:pt x="37634" y="374242"/>
                  </a:lnTo>
                  <a:lnTo>
                    <a:pt x="39972" y="380463"/>
                  </a:lnTo>
                  <a:lnTo>
                    <a:pt x="47861" y="390022"/>
                  </a:lnTo>
                  <a:lnTo>
                    <a:pt x="68700" y="406417"/>
                  </a:lnTo>
                  <a:lnTo>
                    <a:pt x="78820" y="408833"/>
                  </a:lnTo>
                  <a:lnTo>
                    <a:pt x="87286" y="407261"/>
                  </a:lnTo>
                  <a:lnTo>
                    <a:pt x="98226"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5" name="SMARTInkShape-5209"/>
            <p:cNvSpPr/>
            <p:nvPr>
              <p:custDataLst>
                <p:tags r:id="rId73"/>
              </p:custDataLst>
            </p:nvPr>
          </p:nvSpPr>
          <p:spPr>
            <a:xfrm>
              <a:off x="8301633" y="884039"/>
              <a:ext cx="71438" cy="399759"/>
            </a:xfrm>
            <a:custGeom>
              <a:avLst/>
              <a:gdLst/>
              <a:ahLst/>
              <a:cxnLst/>
              <a:rect l="0" t="0" r="0" b="0"/>
              <a:pathLst>
                <a:path w="71438" h="399759">
                  <a:moveTo>
                    <a:pt x="0" y="0"/>
                  </a:moveTo>
                  <a:lnTo>
                    <a:pt x="0" y="0"/>
                  </a:lnTo>
                  <a:lnTo>
                    <a:pt x="9481" y="33183"/>
                  </a:lnTo>
                  <a:lnTo>
                    <a:pt x="15377" y="68040"/>
                  </a:lnTo>
                  <a:lnTo>
                    <a:pt x="21864" y="101961"/>
                  </a:lnTo>
                  <a:lnTo>
                    <a:pt x="25330" y="137146"/>
                  </a:lnTo>
                  <a:lnTo>
                    <a:pt x="26501" y="179447"/>
                  </a:lnTo>
                  <a:lnTo>
                    <a:pt x="27696" y="218313"/>
                  </a:lnTo>
                  <a:lnTo>
                    <a:pt x="32901" y="255406"/>
                  </a:lnTo>
                  <a:lnTo>
                    <a:pt x="35875" y="290540"/>
                  </a:lnTo>
                  <a:lnTo>
                    <a:pt x="42621" y="329581"/>
                  </a:lnTo>
                  <a:lnTo>
                    <a:pt x="50518" y="372955"/>
                  </a:lnTo>
                  <a:lnTo>
                    <a:pt x="53663" y="387546"/>
                  </a:lnTo>
                  <a:lnTo>
                    <a:pt x="61147" y="399758"/>
                  </a:lnTo>
                  <a:lnTo>
                    <a:pt x="61601" y="399459"/>
                  </a:lnTo>
                  <a:lnTo>
                    <a:pt x="71437" y="357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6" name="SMARTInkShape-5210"/>
            <p:cNvSpPr/>
            <p:nvPr>
              <p:custDataLst>
                <p:tags r:id="rId74"/>
              </p:custDataLst>
            </p:nvPr>
          </p:nvSpPr>
          <p:spPr>
            <a:xfrm>
              <a:off x="7820489" y="975691"/>
              <a:ext cx="329340" cy="308262"/>
            </a:xfrm>
            <a:custGeom>
              <a:avLst/>
              <a:gdLst/>
              <a:ahLst/>
              <a:cxnLst/>
              <a:rect l="0" t="0" r="0" b="0"/>
              <a:pathLst>
                <a:path w="329340" h="308262">
                  <a:moveTo>
                    <a:pt x="195394" y="51223"/>
                  </a:moveTo>
                  <a:lnTo>
                    <a:pt x="195394" y="51223"/>
                  </a:lnTo>
                  <a:lnTo>
                    <a:pt x="218949" y="25683"/>
                  </a:lnTo>
                  <a:lnTo>
                    <a:pt x="221019" y="20306"/>
                  </a:lnTo>
                  <a:lnTo>
                    <a:pt x="221408" y="15729"/>
                  </a:lnTo>
                  <a:lnTo>
                    <a:pt x="219192" y="7997"/>
                  </a:lnTo>
                  <a:lnTo>
                    <a:pt x="217213" y="4547"/>
                  </a:lnTo>
                  <a:lnTo>
                    <a:pt x="191200" y="712"/>
                  </a:lnTo>
                  <a:lnTo>
                    <a:pt x="155827" y="0"/>
                  </a:lnTo>
                  <a:lnTo>
                    <a:pt x="119178" y="6170"/>
                  </a:lnTo>
                  <a:lnTo>
                    <a:pt x="80128" y="25530"/>
                  </a:lnTo>
                  <a:lnTo>
                    <a:pt x="35515" y="60249"/>
                  </a:lnTo>
                  <a:lnTo>
                    <a:pt x="11016" y="88725"/>
                  </a:lnTo>
                  <a:lnTo>
                    <a:pt x="4308" y="102948"/>
                  </a:lnTo>
                  <a:lnTo>
                    <a:pt x="0" y="128248"/>
                  </a:lnTo>
                  <a:lnTo>
                    <a:pt x="3995" y="146365"/>
                  </a:lnTo>
                  <a:lnTo>
                    <a:pt x="11462" y="159560"/>
                  </a:lnTo>
                  <a:lnTo>
                    <a:pt x="15227" y="162143"/>
                  </a:lnTo>
                  <a:lnTo>
                    <a:pt x="41189" y="171369"/>
                  </a:lnTo>
                  <a:lnTo>
                    <a:pt x="55421" y="171429"/>
                  </a:lnTo>
                  <a:lnTo>
                    <a:pt x="97549" y="160722"/>
                  </a:lnTo>
                  <a:lnTo>
                    <a:pt x="137126" y="146390"/>
                  </a:lnTo>
                  <a:lnTo>
                    <a:pt x="175447" y="124511"/>
                  </a:lnTo>
                  <a:lnTo>
                    <a:pt x="219084" y="94244"/>
                  </a:lnTo>
                  <a:lnTo>
                    <a:pt x="242486" y="67466"/>
                  </a:lnTo>
                  <a:lnTo>
                    <a:pt x="246089" y="60757"/>
                  </a:lnTo>
                  <a:lnTo>
                    <a:pt x="248683" y="54468"/>
                  </a:lnTo>
                  <a:lnTo>
                    <a:pt x="253142" y="48366"/>
                  </a:lnTo>
                  <a:lnTo>
                    <a:pt x="253737" y="46342"/>
                  </a:lnTo>
                  <a:lnTo>
                    <a:pt x="253141" y="44992"/>
                  </a:lnTo>
                  <a:lnTo>
                    <a:pt x="249216" y="42451"/>
                  </a:lnTo>
                  <a:lnTo>
                    <a:pt x="244304" y="42340"/>
                  </a:lnTo>
                  <a:lnTo>
                    <a:pt x="242883" y="43317"/>
                  </a:lnTo>
                  <a:lnTo>
                    <a:pt x="241937" y="44960"/>
                  </a:lnTo>
                  <a:lnTo>
                    <a:pt x="232013" y="75304"/>
                  </a:lnTo>
                  <a:lnTo>
                    <a:pt x="231192" y="114200"/>
                  </a:lnTo>
                  <a:lnTo>
                    <a:pt x="233774" y="142670"/>
                  </a:lnTo>
                  <a:lnTo>
                    <a:pt x="242138" y="187219"/>
                  </a:lnTo>
                  <a:lnTo>
                    <a:pt x="249063" y="229095"/>
                  </a:lnTo>
                  <a:lnTo>
                    <a:pt x="264124" y="268187"/>
                  </a:lnTo>
                  <a:lnTo>
                    <a:pt x="278773" y="293495"/>
                  </a:lnTo>
                  <a:lnTo>
                    <a:pt x="287678" y="303696"/>
                  </a:lnTo>
                  <a:lnTo>
                    <a:pt x="293625" y="307300"/>
                  </a:lnTo>
                  <a:lnTo>
                    <a:pt x="296600" y="308261"/>
                  </a:lnTo>
                  <a:lnTo>
                    <a:pt x="305197" y="306684"/>
                  </a:lnTo>
                  <a:lnTo>
                    <a:pt x="318548" y="300217"/>
                  </a:lnTo>
                  <a:lnTo>
                    <a:pt x="329339" y="2923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7" name="SMARTInkShape-Group2035"/>
          <p:cNvGrpSpPr/>
          <p:nvPr/>
        </p:nvGrpSpPr>
        <p:grpSpPr>
          <a:xfrm>
            <a:off x="5436653" y="785813"/>
            <a:ext cx="2114887" cy="427573"/>
            <a:chOff x="5436653" y="785813"/>
            <a:chExt cx="2114887" cy="427573"/>
          </a:xfrm>
        </p:grpSpPr>
        <p:sp>
          <p:nvSpPr>
            <p:cNvPr id="1318" name="SMARTInkShape-5211"/>
            <p:cNvSpPr/>
            <p:nvPr>
              <p:custDataLst>
                <p:tags r:id="rId63"/>
              </p:custDataLst>
            </p:nvPr>
          </p:nvSpPr>
          <p:spPr>
            <a:xfrm>
              <a:off x="7283648" y="785813"/>
              <a:ext cx="267892" cy="375047"/>
            </a:xfrm>
            <a:custGeom>
              <a:avLst/>
              <a:gdLst/>
              <a:ahLst/>
              <a:cxnLst/>
              <a:rect l="0" t="0" r="0" b="0"/>
              <a:pathLst>
                <a:path w="267892" h="375047">
                  <a:moveTo>
                    <a:pt x="0" y="0"/>
                  </a:moveTo>
                  <a:lnTo>
                    <a:pt x="0" y="0"/>
                  </a:lnTo>
                  <a:lnTo>
                    <a:pt x="0" y="37923"/>
                  </a:lnTo>
                  <a:lnTo>
                    <a:pt x="4741" y="80469"/>
                  </a:lnTo>
                  <a:lnTo>
                    <a:pt x="9094" y="124264"/>
                  </a:lnTo>
                  <a:lnTo>
                    <a:pt x="18480" y="167457"/>
                  </a:lnTo>
                  <a:lnTo>
                    <a:pt x="25149" y="209687"/>
                  </a:lnTo>
                  <a:lnTo>
                    <a:pt x="33642" y="251284"/>
                  </a:lnTo>
                  <a:lnTo>
                    <a:pt x="38183" y="294005"/>
                  </a:lnTo>
                  <a:lnTo>
                    <a:pt x="43797" y="317227"/>
                  </a:lnTo>
                  <a:lnTo>
                    <a:pt x="44647" y="339280"/>
                  </a:lnTo>
                  <a:lnTo>
                    <a:pt x="44648" y="329833"/>
                  </a:lnTo>
                  <a:lnTo>
                    <a:pt x="47294" y="322540"/>
                  </a:lnTo>
                  <a:lnTo>
                    <a:pt x="57078" y="305033"/>
                  </a:lnTo>
                  <a:lnTo>
                    <a:pt x="69319" y="264823"/>
                  </a:lnTo>
                  <a:lnTo>
                    <a:pt x="92308" y="224973"/>
                  </a:lnTo>
                  <a:lnTo>
                    <a:pt x="100888" y="216405"/>
                  </a:lnTo>
                  <a:lnTo>
                    <a:pt x="138827" y="191573"/>
                  </a:lnTo>
                  <a:lnTo>
                    <a:pt x="145376" y="189323"/>
                  </a:lnTo>
                  <a:lnTo>
                    <a:pt x="159381" y="188056"/>
                  </a:lnTo>
                  <a:lnTo>
                    <a:pt x="167740" y="190406"/>
                  </a:lnTo>
                  <a:lnTo>
                    <a:pt x="199539" y="212440"/>
                  </a:lnTo>
                  <a:lnTo>
                    <a:pt x="220014" y="244436"/>
                  </a:lnTo>
                  <a:lnTo>
                    <a:pt x="244068" y="286976"/>
                  </a:lnTo>
                  <a:lnTo>
                    <a:pt x="247381" y="296547"/>
                  </a:lnTo>
                  <a:lnTo>
                    <a:pt x="259513" y="338499"/>
                  </a:lnTo>
                  <a:lnTo>
                    <a:pt x="267891" y="3750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9" name="SMARTInkShape-5212"/>
            <p:cNvSpPr/>
            <p:nvPr>
              <p:custDataLst>
                <p:tags r:id="rId64"/>
              </p:custDataLst>
            </p:nvPr>
          </p:nvSpPr>
          <p:spPr>
            <a:xfrm>
              <a:off x="5810250" y="955477"/>
              <a:ext cx="348259" cy="35719"/>
            </a:xfrm>
            <a:custGeom>
              <a:avLst/>
              <a:gdLst/>
              <a:ahLst/>
              <a:cxnLst/>
              <a:rect l="0" t="0" r="0" b="0"/>
              <a:pathLst>
                <a:path w="348259" h="35719">
                  <a:moveTo>
                    <a:pt x="0" y="0"/>
                  </a:moveTo>
                  <a:lnTo>
                    <a:pt x="0" y="0"/>
                  </a:lnTo>
                  <a:lnTo>
                    <a:pt x="33183" y="0"/>
                  </a:lnTo>
                  <a:lnTo>
                    <a:pt x="76118" y="0"/>
                  </a:lnTo>
                  <a:lnTo>
                    <a:pt x="101503" y="2645"/>
                  </a:lnTo>
                  <a:lnTo>
                    <a:pt x="144299" y="9094"/>
                  </a:lnTo>
                  <a:lnTo>
                    <a:pt x="185748" y="18479"/>
                  </a:lnTo>
                  <a:lnTo>
                    <a:pt x="227632" y="25147"/>
                  </a:lnTo>
                  <a:lnTo>
                    <a:pt x="262356" y="26302"/>
                  </a:lnTo>
                  <a:lnTo>
                    <a:pt x="297780" y="26645"/>
                  </a:lnTo>
                  <a:lnTo>
                    <a:pt x="348258" y="35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 name="SMARTInkShape-5213"/>
            <p:cNvSpPr/>
            <p:nvPr>
              <p:custDataLst>
                <p:tags r:id="rId65"/>
              </p:custDataLst>
            </p:nvPr>
          </p:nvSpPr>
          <p:spPr>
            <a:xfrm>
              <a:off x="7034545" y="955477"/>
              <a:ext cx="240175" cy="186268"/>
            </a:xfrm>
            <a:custGeom>
              <a:avLst/>
              <a:gdLst/>
              <a:ahLst/>
              <a:cxnLst/>
              <a:rect l="0" t="0" r="0" b="0"/>
              <a:pathLst>
                <a:path w="240175" h="186268">
                  <a:moveTo>
                    <a:pt x="177666" y="0"/>
                  </a:moveTo>
                  <a:lnTo>
                    <a:pt x="177666" y="0"/>
                  </a:lnTo>
                  <a:lnTo>
                    <a:pt x="137035" y="7067"/>
                  </a:lnTo>
                  <a:lnTo>
                    <a:pt x="116348" y="11023"/>
                  </a:lnTo>
                  <a:lnTo>
                    <a:pt x="72475" y="26973"/>
                  </a:lnTo>
                  <a:lnTo>
                    <a:pt x="60470" y="33816"/>
                  </a:lnTo>
                  <a:lnTo>
                    <a:pt x="19869" y="77312"/>
                  </a:lnTo>
                  <a:lnTo>
                    <a:pt x="6117" y="93132"/>
                  </a:lnTo>
                  <a:lnTo>
                    <a:pt x="1159" y="109395"/>
                  </a:lnTo>
                  <a:lnTo>
                    <a:pt x="0" y="117411"/>
                  </a:lnTo>
                  <a:lnTo>
                    <a:pt x="4087" y="132243"/>
                  </a:lnTo>
                  <a:lnTo>
                    <a:pt x="11582" y="144465"/>
                  </a:lnTo>
                  <a:lnTo>
                    <a:pt x="36579" y="171277"/>
                  </a:lnTo>
                  <a:lnTo>
                    <a:pt x="55826" y="181166"/>
                  </a:lnTo>
                  <a:lnTo>
                    <a:pt x="82859" y="186267"/>
                  </a:lnTo>
                  <a:lnTo>
                    <a:pt x="107242" y="186159"/>
                  </a:lnTo>
                  <a:lnTo>
                    <a:pt x="124537" y="182617"/>
                  </a:lnTo>
                  <a:lnTo>
                    <a:pt x="158022" y="164507"/>
                  </a:lnTo>
                  <a:lnTo>
                    <a:pt x="195725" y="139590"/>
                  </a:lnTo>
                  <a:lnTo>
                    <a:pt x="240174" y="982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 name="SMARTInkShape-5214"/>
            <p:cNvSpPr/>
            <p:nvPr>
              <p:custDataLst>
                <p:tags r:id="rId66"/>
              </p:custDataLst>
            </p:nvPr>
          </p:nvSpPr>
          <p:spPr>
            <a:xfrm>
              <a:off x="6917531" y="878894"/>
              <a:ext cx="71439" cy="5146"/>
            </a:xfrm>
            <a:custGeom>
              <a:avLst/>
              <a:gdLst/>
              <a:ahLst/>
              <a:cxnLst/>
              <a:rect l="0" t="0" r="0" b="0"/>
              <a:pathLst>
                <a:path w="71439" h="5146">
                  <a:moveTo>
                    <a:pt x="0" y="5145"/>
                  </a:moveTo>
                  <a:lnTo>
                    <a:pt x="0" y="5145"/>
                  </a:lnTo>
                  <a:lnTo>
                    <a:pt x="38806" y="0"/>
                  </a:lnTo>
                  <a:lnTo>
                    <a:pt x="71438" y="51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2" name="SMARTInkShape-5215"/>
            <p:cNvSpPr/>
            <p:nvPr>
              <p:custDataLst>
                <p:tags r:id="rId67"/>
              </p:custDataLst>
            </p:nvPr>
          </p:nvSpPr>
          <p:spPr>
            <a:xfrm>
              <a:off x="5436653" y="875109"/>
              <a:ext cx="337878" cy="338277"/>
            </a:xfrm>
            <a:custGeom>
              <a:avLst/>
              <a:gdLst/>
              <a:ahLst/>
              <a:cxnLst/>
              <a:rect l="0" t="0" r="0" b="0"/>
              <a:pathLst>
                <a:path w="337878" h="338277">
                  <a:moveTo>
                    <a:pt x="221792" y="0"/>
                  </a:moveTo>
                  <a:lnTo>
                    <a:pt x="221792" y="0"/>
                  </a:lnTo>
                  <a:lnTo>
                    <a:pt x="188609" y="0"/>
                  </a:lnTo>
                  <a:lnTo>
                    <a:pt x="158493" y="4741"/>
                  </a:lnTo>
                  <a:lnTo>
                    <a:pt x="114532" y="27806"/>
                  </a:lnTo>
                  <a:lnTo>
                    <a:pt x="97722" y="40139"/>
                  </a:lnTo>
                  <a:lnTo>
                    <a:pt x="59810" y="80950"/>
                  </a:lnTo>
                  <a:lnTo>
                    <a:pt x="32222" y="117193"/>
                  </a:lnTo>
                  <a:lnTo>
                    <a:pt x="10309" y="158896"/>
                  </a:lnTo>
                  <a:lnTo>
                    <a:pt x="2034" y="186979"/>
                  </a:lnTo>
                  <a:lnTo>
                    <a:pt x="0" y="231108"/>
                  </a:lnTo>
                  <a:lnTo>
                    <a:pt x="11039" y="264382"/>
                  </a:lnTo>
                  <a:lnTo>
                    <a:pt x="19315" y="273938"/>
                  </a:lnTo>
                  <a:lnTo>
                    <a:pt x="28615" y="280501"/>
                  </a:lnTo>
                  <a:lnTo>
                    <a:pt x="36056" y="283417"/>
                  </a:lnTo>
                  <a:lnTo>
                    <a:pt x="67429" y="285546"/>
                  </a:lnTo>
                  <a:lnTo>
                    <a:pt x="108696" y="257247"/>
                  </a:lnTo>
                  <a:lnTo>
                    <a:pt x="149218" y="222867"/>
                  </a:lnTo>
                  <a:lnTo>
                    <a:pt x="182555" y="186102"/>
                  </a:lnTo>
                  <a:lnTo>
                    <a:pt x="203078" y="145334"/>
                  </a:lnTo>
                  <a:lnTo>
                    <a:pt x="224719" y="101347"/>
                  </a:lnTo>
                  <a:lnTo>
                    <a:pt x="229536" y="84549"/>
                  </a:lnTo>
                  <a:lnTo>
                    <a:pt x="230676" y="64319"/>
                  </a:lnTo>
                  <a:lnTo>
                    <a:pt x="229730" y="101837"/>
                  </a:lnTo>
                  <a:lnTo>
                    <a:pt x="223033" y="135793"/>
                  </a:lnTo>
                  <a:lnTo>
                    <a:pt x="231670" y="178837"/>
                  </a:lnTo>
                  <a:lnTo>
                    <a:pt x="238075" y="214361"/>
                  </a:lnTo>
                  <a:lnTo>
                    <a:pt x="252606" y="255186"/>
                  </a:lnTo>
                  <a:lnTo>
                    <a:pt x="263414" y="284417"/>
                  </a:lnTo>
                  <a:lnTo>
                    <a:pt x="270584" y="309299"/>
                  </a:lnTo>
                  <a:lnTo>
                    <a:pt x="283434" y="327344"/>
                  </a:lnTo>
                  <a:lnTo>
                    <a:pt x="294168" y="334002"/>
                  </a:lnTo>
                  <a:lnTo>
                    <a:pt x="312488" y="338276"/>
                  </a:lnTo>
                  <a:lnTo>
                    <a:pt x="321963" y="333569"/>
                  </a:lnTo>
                  <a:lnTo>
                    <a:pt x="337877"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3" name="SMARTInkShape-5216"/>
            <p:cNvSpPr/>
            <p:nvPr>
              <p:custDataLst>
                <p:tags r:id="rId68"/>
              </p:custDataLst>
            </p:nvPr>
          </p:nvSpPr>
          <p:spPr>
            <a:xfrm>
              <a:off x="6649641" y="794742"/>
              <a:ext cx="178594" cy="266117"/>
            </a:xfrm>
            <a:custGeom>
              <a:avLst/>
              <a:gdLst/>
              <a:ahLst/>
              <a:cxnLst/>
              <a:rect l="0" t="0" r="0" b="0"/>
              <a:pathLst>
                <a:path w="178594" h="266117">
                  <a:moveTo>
                    <a:pt x="8929" y="0"/>
                  </a:moveTo>
                  <a:lnTo>
                    <a:pt x="8929" y="0"/>
                  </a:lnTo>
                  <a:lnTo>
                    <a:pt x="8929" y="33183"/>
                  </a:lnTo>
                  <a:lnTo>
                    <a:pt x="8929" y="72781"/>
                  </a:lnTo>
                  <a:lnTo>
                    <a:pt x="8929" y="114588"/>
                  </a:lnTo>
                  <a:lnTo>
                    <a:pt x="8929" y="151509"/>
                  </a:lnTo>
                  <a:lnTo>
                    <a:pt x="7937" y="195422"/>
                  </a:lnTo>
                  <a:lnTo>
                    <a:pt x="552" y="238221"/>
                  </a:lnTo>
                  <a:lnTo>
                    <a:pt x="1" y="258911"/>
                  </a:lnTo>
                  <a:lnTo>
                    <a:pt x="0" y="237969"/>
                  </a:lnTo>
                  <a:lnTo>
                    <a:pt x="10086" y="203041"/>
                  </a:lnTo>
                  <a:lnTo>
                    <a:pt x="44539" y="161349"/>
                  </a:lnTo>
                  <a:lnTo>
                    <a:pt x="51545" y="155054"/>
                  </a:lnTo>
                  <a:lnTo>
                    <a:pt x="65653" y="146925"/>
                  </a:lnTo>
                  <a:lnTo>
                    <a:pt x="79812" y="143675"/>
                  </a:lnTo>
                  <a:lnTo>
                    <a:pt x="82974" y="143408"/>
                  </a:lnTo>
                  <a:lnTo>
                    <a:pt x="89132" y="145758"/>
                  </a:lnTo>
                  <a:lnTo>
                    <a:pt x="95177" y="149117"/>
                  </a:lnTo>
                  <a:lnTo>
                    <a:pt x="101170" y="150610"/>
                  </a:lnTo>
                  <a:lnTo>
                    <a:pt x="107141" y="156566"/>
                  </a:lnTo>
                  <a:lnTo>
                    <a:pt x="138906" y="199565"/>
                  </a:lnTo>
                  <a:lnTo>
                    <a:pt x="149655" y="226153"/>
                  </a:lnTo>
                  <a:lnTo>
                    <a:pt x="157010" y="237224"/>
                  </a:lnTo>
                  <a:lnTo>
                    <a:pt x="162644" y="249853"/>
                  </a:lnTo>
                  <a:lnTo>
                    <a:pt x="166544" y="255905"/>
                  </a:lnTo>
                  <a:lnTo>
                    <a:pt x="168277" y="261902"/>
                  </a:lnTo>
                  <a:lnTo>
                    <a:pt x="169732" y="263899"/>
                  </a:lnTo>
                  <a:lnTo>
                    <a:pt x="171693" y="265229"/>
                  </a:lnTo>
                  <a:lnTo>
                    <a:pt x="173993" y="266116"/>
                  </a:lnTo>
                  <a:lnTo>
                    <a:pt x="175527" y="265716"/>
                  </a:lnTo>
                  <a:lnTo>
                    <a:pt x="176549" y="264456"/>
                  </a:lnTo>
                  <a:lnTo>
                    <a:pt x="178593"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SMARTInkShape-5217"/>
            <p:cNvSpPr/>
            <p:nvPr>
              <p:custDataLst>
                <p:tags r:id="rId69"/>
              </p:custDataLst>
            </p:nvPr>
          </p:nvSpPr>
          <p:spPr>
            <a:xfrm>
              <a:off x="6935391" y="1017984"/>
              <a:ext cx="17860" cy="75509"/>
            </a:xfrm>
            <a:custGeom>
              <a:avLst/>
              <a:gdLst/>
              <a:ahLst/>
              <a:cxnLst/>
              <a:rect l="0" t="0" r="0" b="0"/>
              <a:pathLst>
                <a:path w="17860" h="75509">
                  <a:moveTo>
                    <a:pt x="17859" y="0"/>
                  </a:moveTo>
                  <a:lnTo>
                    <a:pt x="17859" y="0"/>
                  </a:lnTo>
                  <a:lnTo>
                    <a:pt x="12714" y="37814"/>
                  </a:lnTo>
                  <a:lnTo>
                    <a:pt x="14902" y="55743"/>
                  </a:lnTo>
                  <a:lnTo>
                    <a:pt x="9221" y="75508"/>
                  </a:lnTo>
                  <a:lnTo>
                    <a:pt x="9123" y="75143"/>
                  </a:lnTo>
                  <a:lnTo>
                    <a:pt x="7954" y="54765"/>
                  </a:lnTo>
                  <a:lnTo>
                    <a:pt x="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5" name="SMARTInkShape-5218"/>
            <p:cNvSpPr/>
            <p:nvPr>
              <p:custDataLst>
                <p:tags r:id="rId70"/>
              </p:custDataLst>
            </p:nvPr>
          </p:nvSpPr>
          <p:spPr>
            <a:xfrm>
              <a:off x="6325820" y="955477"/>
              <a:ext cx="305962" cy="192845"/>
            </a:xfrm>
            <a:custGeom>
              <a:avLst/>
              <a:gdLst/>
              <a:ahLst/>
              <a:cxnLst/>
              <a:rect l="0" t="0" r="0" b="0"/>
              <a:pathLst>
                <a:path w="305962" h="192845">
                  <a:moveTo>
                    <a:pt x="11282" y="0"/>
                  </a:moveTo>
                  <a:lnTo>
                    <a:pt x="11282" y="0"/>
                  </a:lnTo>
                  <a:lnTo>
                    <a:pt x="0" y="34653"/>
                  </a:lnTo>
                  <a:lnTo>
                    <a:pt x="1593" y="78098"/>
                  </a:lnTo>
                  <a:lnTo>
                    <a:pt x="6942" y="115637"/>
                  </a:lnTo>
                  <a:lnTo>
                    <a:pt x="28958" y="156963"/>
                  </a:lnTo>
                  <a:lnTo>
                    <a:pt x="50564" y="187623"/>
                  </a:lnTo>
                  <a:lnTo>
                    <a:pt x="57845" y="192529"/>
                  </a:lnTo>
                  <a:lnTo>
                    <a:pt x="61175" y="192844"/>
                  </a:lnTo>
                  <a:lnTo>
                    <a:pt x="67522" y="190550"/>
                  </a:lnTo>
                  <a:lnTo>
                    <a:pt x="85668" y="175360"/>
                  </a:lnTo>
                  <a:lnTo>
                    <a:pt x="102741" y="151386"/>
                  </a:lnTo>
                  <a:lnTo>
                    <a:pt x="115051" y="120356"/>
                  </a:lnTo>
                  <a:lnTo>
                    <a:pt x="124277" y="77165"/>
                  </a:lnTo>
                  <a:lnTo>
                    <a:pt x="133233" y="34629"/>
                  </a:lnTo>
                  <a:lnTo>
                    <a:pt x="136287" y="9101"/>
                  </a:lnTo>
                  <a:lnTo>
                    <a:pt x="141035" y="13721"/>
                  </a:lnTo>
                  <a:lnTo>
                    <a:pt x="143363" y="21311"/>
                  </a:lnTo>
                  <a:lnTo>
                    <a:pt x="149858" y="59733"/>
                  </a:lnTo>
                  <a:lnTo>
                    <a:pt x="160658" y="89323"/>
                  </a:lnTo>
                  <a:lnTo>
                    <a:pt x="165012" y="107164"/>
                  </a:lnTo>
                  <a:lnTo>
                    <a:pt x="172587" y="122372"/>
                  </a:lnTo>
                  <a:lnTo>
                    <a:pt x="188775" y="141140"/>
                  </a:lnTo>
                  <a:lnTo>
                    <a:pt x="205314" y="153385"/>
                  </a:lnTo>
                  <a:lnTo>
                    <a:pt x="218042" y="158556"/>
                  </a:lnTo>
                  <a:lnTo>
                    <a:pt x="242101" y="160543"/>
                  </a:lnTo>
                  <a:lnTo>
                    <a:pt x="250459" y="158003"/>
                  </a:lnTo>
                  <a:lnTo>
                    <a:pt x="257481" y="154559"/>
                  </a:lnTo>
                  <a:lnTo>
                    <a:pt x="267012" y="151628"/>
                  </a:lnTo>
                  <a:lnTo>
                    <a:pt x="273106" y="147427"/>
                  </a:lnTo>
                  <a:lnTo>
                    <a:pt x="291068" y="118416"/>
                  </a:lnTo>
                  <a:lnTo>
                    <a:pt x="301991" y="94130"/>
                  </a:lnTo>
                  <a:lnTo>
                    <a:pt x="305612" y="51417"/>
                  </a:lnTo>
                  <a:lnTo>
                    <a:pt x="305941" y="7201"/>
                  </a:lnTo>
                  <a:lnTo>
                    <a:pt x="30596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SMARTInkShape-5219"/>
            <p:cNvSpPr/>
            <p:nvPr>
              <p:custDataLst>
                <p:tags r:id="rId71"/>
              </p:custDataLst>
            </p:nvPr>
          </p:nvSpPr>
          <p:spPr>
            <a:xfrm>
              <a:off x="5926336" y="839391"/>
              <a:ext cx="17860" cy="321469"/>
            </a:xfrm>
            <a:custGeom>
              <a:avLst/>
              <a:gdLst/>
              <a:ahLst/>
              <a:cxnLst/>
              <a:rect l="0" t="0" r="0" b="0"/>
              <a:pathLst>
                <a:path w="17860" h="321469">
                  <a:moveTo>
                    <a:pt x="0" y="0"/>
                  </a:moveTo>
                  <a:lnTo>
                    <a:pt x="0" y="0"/>
                  </a:lnTo>
                  <a:lnTo>
                    <a:pt x="9482" y="33183"/>
                  </a:lnTo>
                  <a:lnTo>
                    <a:pt x="10636" y="77521"/>
                  </a:lnTo>
                  <a:lnTo>
                    <a:pt x="14176" y="117337"/>
                  </a:lnTo>
                  <a:lnTo>
                    <a:pt x="16768" y="154270"/>
                  </a:lnTo>
                  <a:lnTo>
                    <a:pt x="17644" y="196168"/>
                  </a:lnTo>
                  <a:lnTo>
                    <a:pt x="17817" y="238987"/>
                  </a:lnTo>
                  <a:lnTo>
                    <a:pt x="17851" y="276402"/>
                  </a:lnTo>
                  <a:lnTo>
                    <a:pt x="17859" y="320984"/>
                  </a:lnTo>
                  <a:lnTo>
                    <a:pt x="17859" y="3214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28" name="SMARTInkShape-5220"/>
          <p:cNvSpPr/>
          <p:nvPr>
            <p:custDataLst>
              <p:tags r:id="rId14"/>
            </p:custDataLst>
          </p:nvPr>
        </p:nvSpPr>
        <p:spPr>
          <a:xfrm>
            <a:off x="11633646" y="500063"/>
            <a:ext cx="168425" cy="142855"/>
          </a:xfrm>
          <a:custGeom>
            <a:avLst/>
            <a:gdLst/>
            <a:ahLst/>
            <a:cxnLst/>
            <a:rect l="0" t="0" r="0" b="0"/>
            <a:pathLst>
              <a:path w="168425" h="142855">
                <a:moveTo>
                  <a:pt x="7690" y="8929"/>
                </a:moveTo>
                <a:lnTo>
                  <a:pt x="7690" y="8929"/>
                </a:lnTo>
                <a:lnTo>
                  <a:pt x="2949" y="46853"/>
                </a:lnTo>
                <a:lnTo>
                  <a:pt x="0" y="89398"/>
                </a:lnTo>
                <a:lnTo>
                  <a:pt x="4604" y="109516"/>
                </a:lnTo>
                <a:lnTo>
                  <a:pt x="18987" y="133860"/>
                </a:lnTo>
                <a:lnTo>
                  <a:pt x="25278" y="138868"/>
                </a:lnTo>
                <a:lnTo>
                  <a:pt x="34398" y="141687"/>
                </a:lnTo>
                <a:lnTo>
                  <a:pt x="77545" y="142854"/>
                </a:lnTo>
                <a:lnTo>
                  <a:pt x="94102" y="141878"/>
                </a:lnTo>
                <a:lnTo>
                  <a:pt x="123171" y="131850"/>
                </a:lnTo>
                <a:lnTo>
                  <a:pt x="135563" y="121625"/>
                </a:lnTo>
                <a:lnTo>
                  <a:pt x="147565" y="104906"/>
                </a:lnTo>
                <a:lnTo>
                  <a:pt x="156511" y="98221"/>
                </a:lnTo>
                <a:lnTo>
                  <a:pt x="164454" y="85547"/>
                </a:lnTo>
                <a:lnTo>
                  <a:pt x="167641" y="71872"/>
                </a:lnTo>
                <a:lnTo>
                  <a:pt x="168422" y="29767"/>
                </a:lnTo>
                <a:lnTo>
                  <a:pt x="168424" y="9452"/>
                </a:lnTo>
                <a:lnTo>
                  <a:pt x="15949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31" name="SMARTInkShape-Group2037"/>
          <p:cNvGrpSpPr/>
          <p:nvPr/>
        </p:nvGrpSpPr>
        <p:grpSpPr>
          <a:xfrm>
            <a:off x="11828859" y="562570"/>
            <a:ext cx="330400" cy="228946"/>
            <a:chOff x="11828859" y="562570"/>
            <a:chExt cx="330400" cy="228946"/>
          </a:xfrm>
        </p:grpSpPr>
        <p:sp>
          <p:nvSpPr>
            <p:cNvPr id="1329" name="SMARTInkShape-5221"/>
            <p:cNvSpPr/>
            <p:nvPr>
              <p:custDataLst>
                <p:tags r:id="rId61"/>
              </p:custDataLst>
            </p:nvPr>
          </p:nvSpPr>
          <p:spPr>
            <a:xfrm>
              <a:off x="11828859" y="562570"/>
              <a:ext cx="160736" cy="62509"/>
            </a:xfrm>
            <a:custGeom>
              <a:avLst/>
              <a:gdLst/>
              <a:ahLst/>
              <a:cxnLst/>
              <a:rect l="0" t="0" r="0" b="0"/>
              <a:pathLst>
                <a:path w="160736" h="62509">
                  <a:moveTo>
                    <a:pt x="0" y="62508"/>
                  </a:moveTo>
                  <a:lnTo>
                    <a:pt x="0" y="62508"/>
                  </a:lnTo>
                  <a:lnTo>
                    <a:pt x="28272" y="24523"/>
                  </a:lnTo>
                  <a:lnTo>
                    <a:pt x="33401" y="15860"/>
                  </a:lnTo>
                  <a:lnTo>
                    <a:pt x="50660" y="3402"/>
                  </a:lnTo>
                  <a:lnTo>
                    <a:pt x="60752" y="448"/>
                  </a:lnTo>
                  <a:lnTo>
                    <a:pt x="103957" y="3"/>
                  </a:lnTo>
                  <a:lnTo>
                    <a:pt x="127983" y="0"/>
                  </a:lnTo>
                  <a:lnTo>
                    <a:pt x="133943" y="2646"/>
                  </a:lnTo>
                  <a:lnTo>
                    <a:pt x="139896" y="6137"/>
                  </a:lnTo>
                  <a:lnTo>
                    <a:pt x="151805" y="8378"/>
                  </a:lnTo>
                  <a:lnTo>
                    <a:pt x="160735"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SMARTInkShape-5222"/>
            <p:cNvSpPr/>
            <p:nvPr>
              <p:custDataLst>
                <p:tags r:id="rId62"/>
              </p:custDataLst>
            </p:nvPr>
          </p:nvSpPr>
          <p:spPr>
            <a:xfrm>
              <a:off x="11873508" y="572866"/>
              <a:ext cx="285751" cy="218650"/>
            </a:xfrm>
            <a:custGeom>
              <a:avLst/>
              <a:gdLst/>
              <a:ahLst/>
              <a:cxnLst/>
              <a:rect l="0" t="0" r="0" b="0"/>
              <a:pathLst>
                <a:path w="285751" h="218650">
                  <a:moveTo>
                    <a:pt x="0" y="61142"/>
                  </a:moveTo>
                  <a:lnTo>
                    <a:pt x="0" y="61142"/>
                  </a:lnTo>
                  <a:lnTo>
                    <a:pt x="41782" y="85689"/>
                  </a:lnTo>
                  <a:lnTo>
                    <a:pt x="80289" y="93550"/>
                  </a:lnTo>
                  <a:lnTo>
                    <a:pt x="100739" y="94888"/>
                  </a:lnTo>
                  <a:lnTo>
                    <a:pt x="129752" y="87680"/>
                  </a:lnTo>
                  <a:lnTo>
                    <a:pt x="142635" y="81010"/>
                  </a:lnTo>
                  <a:lnTo>
                    <a:pt x="159474" y="74657"/>
                  </a:lnTo>
                  <a:lnTo>
                    <a:pt x="187357" y="54805"/>
                  </a:lnTo>
                  <a:lnTo>
                    <a:pt x="190390" y="53940"/>
                  </a:lnTo>
                  <a:lnTo>
                    <a:pt x="192410" y="52372"/>
                  </a:lnTo>
                  <a:lnTo>
                    <a:pt x="195920" y="44675"/>
                  </a:lnTo>
                  <a:lnTo>
                    <a:pt x="196450" y="12349"/>
                  </a:lnTo>
                  <a:lnTo>
                    <a:pt x="194465" y="10754"/>
                  </a:lnTo>
                  <a:lnTo>
                    <a:pt x="179671" y="5548"/>
                  </a:lnTo>
                  <a:lnTo>
                    <a:pt x="176336" y="3243"/>
                  </a:lnTo>
                  <a:lnTo>
                    <a:pt x="162160" y="0"/>
                  </a:lnTo>
                  <a:lnTo>
                    <a:pt x="153760" y="1887"/>
                  </a:lnTo>
                  <a:lnTo>
                    <a:pt x="145728" y="5041"/>
                  </a:lnTo>
                  <a:lnTo>
                    <a:pt x="131043" y="7808"/>
                  </a:lnTo>
                  <a:lnTo>
                    <a:pt x="123395" y="11972"/>
                  </a:lnTo>
                  <a:lnTo>
                    <a:pt x="93200" y="56529"/>
                  </a:lnTo>
                  <a:lnTo>
                    <a:pt x="86071" y="70998"/>
                  </a:lnTo>
                  <a:lnTo>
                    <a:pt x="81118" y="102544"/>
                  </a:lnTo>
                  <a:lnTo>
                    <a:pt x="83346" y="111954"/>
                  </a:lnTo>
                  <a:lnTo>
                    <a:pt x="107234" y="152461"/>
                  </a:lnTo>
                  <a:lnTo>
                    <a:pt x="114135" y="162251"/>
                  </a:lnTo>
                  <a:lnTo>
                    <a:pt x="157677" y="192031"/>
                  </a:lnTo>
                  <a:lnTo>
                    <a:pt x="173499" y="200024"/>
                  </a:lnTo>
                  <a:lnTo>
                    <a:pt x="193976" y="205874"/>
                  </a:lnTo>
                  <a:lnTo>
                    <a:pt x="202298" y="209803"/>
                  </a:lnTo>
                  <a:lnTo>
                    <a:pt x="217146" y="213007"/>
                  </a:lnTo>
                  <a:lnTo>
                    <a:pt x="224834" y="217273"/>
                  </a:lnTo>
                  <a:lnTo>
                    <a:pt x="229263" y="217815"/>
                  </a:lnTo>
                  <a:lnTo>
                    <a:pt x="244980" y="215822"/>
                  </a:lnTo>
                  <a:lnTo>
                    <a:pt x="261213" y="218649"/>
                  </a:lnTo>
                  <a:lnTo>
                    <a:pt x="274569" y="213893"/>
                  </a:lnTo>
                  <a:lnTo>
                    <a:pt x="285750" y="2040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4" name="SMARTInkShape-Group2038"/>
          <p:cNvGrpSpPr/>
          <p:nvPr/>
        </p:nvGrpSpPr>
        <p:grpSpPr>
          <a:xfrm>
            <a:off x="11631855" y="535937"/>
            <a:ext cx="304162" cy="124861"/>
            <a:chOff x="11631855" y="535937"/>
            <a:chExt cx="304162" cy="124861"/>
          </a:xfrm>
        </p:grpSpPr>
        <p:sp>
          <p:nvSpPr>
            <p:cNvPr id="1332" name="SMARTInkShape-5223"/>
            <p:cNvSpPr/>
            <p:nvPr>
              <p:custDataLst>
                <p:tags r:id="rId59"/>
              </p:custDataLst>
            </p:nvPr>
          </p:nvSpPr>
          <p:spPr>
            <a:xfrm>
              <a:off x="11811000" y="580465"/>
              <a:ext cx="125017" cy="80333"/>
            </a:xfrm>
            <a:custGeom>
              <a:avLst/>
              <a:gdLst/>
              <a:ahLst/>
              <a:cxnLst/>
              <a:rect l="0" t="0" r="0" b="0"/>
              <a:pathLst>
                <a:path w="125017" h="80333">
                  <a:moveTo>
                    <a:pt x="0" y="80332"/>
                  </a:moveTo>
                  <a:lnTo>
                    <a:pt x="0" y="80332"/>
                  </a:lnTo>
                  <a:lnTo>
                    <a:pt x="43951" y="42518"/>
                  </a:lnTo>
                  <a:lnTo>
                    <a:pt x="64836" y="25582"/>
                  </a:lnTo>
                  <a:lnTo>
                    <a:pt x="81167" y="19130"/>
                  </a:lnTo>
                  <a:lnTo>
                    <a:pt x="83877" y="16711"/>
                  </a:lnTo>
                  <a:lnTo>
                    <a:pt x="85685" y="14105"/>
                  </a:lnTo>
                  <a:lnTo>
                    <a:pt x="87881" y="12368"/>
                  </a:lnTo>
                  <a:lnTo>
                    <a:pt x="98535" y="6935"/>
                  </a:lnTo>
                  <a:lnTo>
                    <a:pt x="104317" y="3063"/>
                  </a:lnTo>
                  <a:lnTo>
                    <a:pt x="115568" y="86"/>
                  </a:lnTo>
                  <a:lnTo>
                    <a:pt x="120673" y="0"/>
                  </a:lnTo>
                  <a:lnTo>
                    <a:pt x="122120" y="981"/>
                  </a:lnTo>
                  <a:lnTo>
                    <a:pt x="123087" y="2626"/>
                  </a:lnTo>
                  <a:lnTo>
                    <a:pt x="125016" y="88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3" name="SMARTInkShape-5224"/>
            <p:cNvSpPr/>
            <p:nvPr>
              <p:custDataLst>
                <p:tags r:id="rId60"/>
              </p:custDataLst>
            </p:nvPr>
          </p:nvSpPr>
          <p:spPr>
            <a:xfrm>
              <a:off x="11631855" y="535937"/>
              <a:ext cx="179146" cy="97570"/>
            </a:xfrm>
            <a:custGeom>
              <a:avLst/>
              <a:gdLst/>
              <a:ahLst/>
              <a:cxnLst/>
              <a:rect l="0" t="0" r="0" b="0"/>
              <a:pathLst>
                <a:path w="179146" h="97570">
                  <a:moveTo>
                    <a:pt x="9481" y="26633"/>
                  </a:moveTo>
                  <a:lnTo>
                    <a:pt x="9481" y="26633"/>
                  </a:lnTo>
                  <a:lnTo>
                    <a:pt x="0" y="69297"/>
                  </a:lnTo>
                  <a:lnTo>
                    <a:pt x="1176" y="81865"/>
                  </a:lnTo>
                  <a:lnTo>
                    <a:pt x="5929" y="90244"/>
                  </a:lnTo>
                  <a:lnTo>
                    <a:pt x="13065" y="95829"/>
                  </a:lnTo>
                  <a:lnTo>
                    <a:pt x="21793" y="97569"/>
                  </a:lnTo>
                  <a:lnTo>
                    <a:pt x="51053" y="91528"/>
                  </a:lnTo>
                  <a:lnTo>
                    <a:pt x="74164" y="81029"/>
                  </a:lnTo>
                  <a:lnTo>
                    <a:pt x="97438" y="60941"/>
                  </a:lnTo>
                  <a:lnTo>
                    <a:pt x="117843" y="38518"/>
                  </a:lnTo>
                  <a:lnTo>
                    <a:pt x="161227" y="2513"/>
                  </a:lnTo>
                  <a:lnTo>
                    <a:pt x="170023" y="196"/>
                  </a:lnTo>
                  <a:lnTo>
                    <a:pt x="174429" y="0"/>
                  </a:lnTo>
                  <a:lnTo>
                    <a:pt x="176001" y="941"/>
                  </a:lnTo>
                  <a:lnTo>
                    <a:pt x="177049" y="2559"/>
                  </a:lnTo>
                  <a:lnTo>
                    <a:pt x="179145" y="8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35" name="SMARTInkShape-5225"/>
          <p:cNvSpPr/>
          <p:nvPr>
            <p:custDataLst>
              <p:tags r:id="rId15"/>
            </p:custDataLst>
          </p:nvPr>
        </p:nvSpPr>
        <p:spPr>
          <a:xfrm>
            <a:off x="10801945" y="946547"/>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43" name="SMARTInkShape-Group2040"/>
          <p:cNvGrpSpPr/>
          <p:nvPr/>
        </p:nvGrpSpPr>
        <p:grpSpPr>
          <a:xfrm>
            <a:off x="9641086" y="273001"/>
            <a:ext cx="1991321" cy="557258"/>
            <a:chOff x="9641086" y="273001"/>
            <a:chExt cx="1991321" cy="557258"/>
          </a:xfrm>
        </p:grpSpPr>
        <p:sp>
          <p:nvSpPr>
            <p:cNvPr id="1336" name="SMARTInkShape-5226"/>
            <p:cNvSpPr/>
            <p:nvPr>
              <p:custDataLst>
                <p:tags r:id="rId52"/>
              </p:custDataLst>
            </p:nvPr>
          </p:nvSpPr>
          <p:spPr>
            <a:xfrm>
              <a:off x="9641086" y="486980"/>
              <a:ext cx="366118" cy="30943"/>
            </a:xfrm>
            <a:custGeom>
              <a:avLst/>
              <a:gdLst/>
              <a:ahLst/>
              <a:cxnLst/>
              <a:rect l="0" t="0" r="0" b="0"/>
              <a:pathLst>
                <a:path w="366118" h="30943">
                  <a:moveTo>
                    <a:pt x="0" y="4153"/>
                  </a:moveTo>
                  <a:lnTo>
                    <a:pt x="0" y="4153"/>
                  </a:lnTo>
                  <a:lnTo>
                    <a:pt x="29104" y="1507"/>
                  </a:lnTo>
                  <a:lnTo>
                    <a:pt x="64529" y="0"/>
                  </a:lnTo>
                  <a:lnTo>
                    <a:pt x="69808" y="2377"/>
                  </a:lnTo>
                  <a:lnTo>
                    <a:pt x="70351" y="5945"/>
                  </a:lnTo>
                  <a:lnTo>
                    <a:pt x="74682" y="8324"/>
                  </a:lnTo>
                  <a:lnTo>
                    <a:pt x="110149" y="14788"/>
                  </a:lnTo>
                  <a:lnTo>
                    <a:pt x="143761" y="19872"/>
                  </a:lnTo>
                  <a:lnTo>
                    <a:pt x="178856" y="21378"/>
                  </a:lnTo>
                  <a:lnTo>
                    <a:pt x="217036" y="24470"/>
                  </a:lnTo>
                  <a:lnTo>
                    <a:pt x="257121" y="29024"/>
                  </a:lnTo>
                  <a:lnTo>
                    <a:pt x="301482" y="30563"/>
                  </a:lnTo>
                  <a:lnTo>
                    <a:pt x="345331" y="30892"/>
                  </a:lnTo>
                  <a:lnTo>
                    <a:pt x="366117" y="309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7" name="SMARTInkShape-5227"/>
            <p:cNvSpPr/>
            <p:nvPr>
              <p:custDataLst>
                <p:tags r:id="rId53"/>
              </p:custDataLst>
            </p:nvPr>
          </p:nvSpPr>
          <p:spPr>
            <a:xfrm>
              <a:off x="9766103" y="273001"/>
              <a:ext cx="79998" cy="403722"/>
            </a:xfrm>
            <a:custGeom>
              <a:avLst/>
              <a:gdLst/>
              <a:ahLst/>
              <a:cxnLst/>
              <a:rect l="0" t="0" r="0" b="0"/>
              <a:pathLst>
                <a:path w="79998" h="403722">
                  <a:moveTo>
                    <a:pt x="8928" y="84187"/>
                  </a:moveTo>
                  <a:lnTo>
                    <a:pt x="8928" y="84187"/>
                  </a:lnTo>
                  <a:lnTo>
                    <a:pt x="35423" y="43556"/>
                  </a:lnTo>
                  <a:lnTo>
                    <a:pt x="67108" y="7301"/>
                  </a:lnTo>
                  <a:lnTo>
                    <a:pt x="70154" y="0"/>
                  </a:lnTo>
                  <a:lnTo>
                    <a:pt x="70582" y="281"/>
                  </a:lnTo>
                  <a:lnTo>
                    <a:pt x="71386" y="3612"/>
                  </a:lnTo>
                  <a:lnTo>
                    <a:pt x="76161" y="8498"/>
                  </a:lnTo>
                  <a:lnTo>
                    <a:pt x="78498" y="13506"/>
                  </a:lnTo>
                  <a:lnTo>
                    <a:pt x="79997" y="34286"/>
                  </a:lnTo>
                  <a:lnTo>
                    <a:pt x="73248" y="75741"/>
                  </a:lnTo>
                  <a:lnTo>
                    <a:pt x="71973" y="107481"/>
                  </a:lnTo>
                  <a:lnTo>
                    <a:pt x="68949" y="145659"/>
                  </a:lnTo>
                  <a:lnTo>
                    <a:pt x="64416" y="182106"/>
                  </a:lnTo>
                  <a:lnTo>
                    <a:pt x="60426" y="220687"/>
                  </a:lnTo>
                  <a:lnTo>
                    <a:pt x="55607" y="260891"/>
                  </a:lnTo>
                  <a:lnTo>
                    <a:pt x="49236" y="305292"/>
                  </a:lnTo>
                  <a:lnTo>
                    <a:pt x="42605" y="349150"/>
                  </a:lnTo>
                  <a:lnTo>
                    <a:pt x="26892" y="392459"/>
                  </a:lnTo>
                  <a:lnTo>
                    <a:pt x="22534" y="399129"/>
                  </a:lnTo>
                  <a:lnTo>
                    <a:pt x="17292" y="402755"/>
                  </a:lnTo>
                  <a:lnTo>
                    <a:pt x="14503" y="403721"/>
                  </a:lnTo>
                  <a:lnTo>
                    <a:pt x="11652" y="403374"/>
                  </a:lnTo>
                  <a:lnTo>
                    <a:pt x="0" y="3967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SMARTInkShape-5228"/>
            <p:cNvSpPr/>
            <p:nvPr>
              <p:custDataLst>
                <p:tags r:id="rId54"/>
              </p:custDataLst>
            </p:nvPr>
          </p:nvSpPr>
          <p:spPr>
            <a:xfrm>
              <a:off x="11525250" y="392906"/>
              <a:ext cx="10639" cy="310642"/>
            </a:xfrm>
            <a:custGeom>
              <a:avLst/>
              <a:gdLst/>
              <a:ahLst/>
              <a:cxnLst/>
              <a:rect l="0" t="0" r="0" b="0"/>
              <a:pathLst>
                <a:path w="10639" h="310642">
                  <a:moveTo>
                    <a:pt x="0" y="0"/>
                  </a:moveTo>
                  <a:lnTo>
                    <a:pt x="0" y="0"/>
                  </a:lnTo>
                  <a:lnTo>
                    <a:pt x="9481" y="33183"/>
                  </a:lnTo>
                  <a:lnTo>
                    <a:pt x="10638" y="72781"/>
                  </a:lnTo>
                  <a:lnTo>
                    <a:pt x="8275" y="115580"/>
                  </a:lnTo>
                  <a:lnTo>
                    <a:pt x="1928" y="158577"/>
                  </a:lnTo>
                  <a:lnTo>
                    <a:pt x="381" y="200768"/>
                  </a:lnTo>
                  <a:lnTo>
                    <a:pt x="7118" y="242356"/>
                  </a:lnTo>
                  <a:lnTo>
                    <a:pt x="8824" y="283566"/>
                  </a:lnTo>
                  <a:lnTo>
                    <a:pt x="8920" y="306133"/>
                  </a:lnTo>
                  <a:lnTo>
                    <a:pt x="7931" y="308268"/>
                  </a:lnTo>
                  <a:lnTo>
                    <a:pt x="6280" y="309692"/>
                  </a:lnTo>
                  <a:lnTo>
                    <a:pt x="4187" y="310641"/>
                  </a:lnTo>
                  <a:lnTo>
                    <a:pt x="2792" y="310282"/>
                  </a:lnTo>
                  <a:lnTo>
                    <a:pt x="1860" y="309050"/>
                  </a:lnTo>
                  <a:lnTo>
                    <a:pt x="0" y="3036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SMARTInkShape-5229"/>
            <p:cNvSpPr/>
            <p:nvPr>
              <p:custDataLst>
                <p:tags r:id="rId55"/>
              </p:custDataLst>
            </p:nvPr>
          </p:nvSpPr>
          <p:spPr>
            <a:xfrm>
              <a:off x="9954199" y="477163"/>
              <a:ext cx="815447" cy="353096"/>
            </a:xfrm>
            <a:custGeom>
              <a:avLst/>
              <a:gdLst/>
              <a:ahLst/>
              <a:cxnLst/>
              <a:rect l="0" t="0" r="0" b="0"/>
              <a:pathLst>
                <a:path w="815447" h="353096">
                  <a:moveTo>
                    <a:pt x="70865" y="58618"/>
                  </a:moveTo>
                  <a:lnTo>
                    <a:pt x="70865" y="58618"/>
                  </a:lnTo>
                  <a:lnTo>
                    <a:pt x="28054" y="84304"/>
                  </a:lnTo>
                  <a:lnTo>
                    <a:pt x="27032" y="87563"/>
                  </a:lnTo>
                  <a:lnTo>
                    <a:pt x="26761" y="89821"/>
                  </a:lnTo>
                  <a:lnTo>
                    <a:pt x="27571" y="91326"/>
                  </a:lnTo>
                  <a:lnTo>
                    <a:pt x="29103" y="92330"/>
                  </a:lnTo>
                  <a:lnTo>
                    <a:pt x="59649" y="101908"/>
                  </a:lnTo>
                  <a:lnTo>
                    <a:pt x="82906" y="102006"/>
                  </a:lnTo>
                  <a:lnTo>
                    <a:pt x="124637" y="94149"/>
                  </a:lnTo>
                  <a:lnTo>
                    <a:pt x="168037" y="79176"/>
                  </a:lnTo>
                  <a:lnTo>
                    <a:pt x="202537" y="61248"/>
                  </a:lnTo>
                  <a:lnTo>
                    <a:pt x="206271" y="60371"/>
                  </a:lnTo>
                  <a:lnTo>
                    <a:pt x="208760" y="58795"/>
                  </a:lnTo>
                  <a:lnTo>
                    <a:pt x="210420" y="56752"/>
                  </a:lnTo>
                  <a:lnTo>
                    <a:pt x="212263" y="51835"/>
                  </a:lnTo>
                  <a:lnTo>
                    <a:pt x="213083" y="46343"/>
                  </a:lnTo>
                  <a:lnTo>
                    <a:pt x="210801" y="40595"/>
                  </a:lnTo>
                  <a:lnTo>
                    <a:pt x="192729" y="19913"/>
                  </a:lnTo>
                  <a:lnTo>
                    <a:pt x="187827" y="18924"/>
                  </a:lnTo>
                  <a:lnTo>
                    <a:pt x="147731" y="23412"/>
                  </a:lnTo>
                  <a:lnTo>
                    <a:pt x="112175" y="35164"/>
                  </a:lnTo>
                  <a:lnTo>
                    <a:pt x="71968" y="56300"/>
                  </a:lnTo>
                  <a:lnTo>
                    <a:pt x="29812" y="91418"/>
                  </a:lnTo>
                  <a:lnTo>
                    <a:pt x="9221" y="114066"/>
                  </a:lnTo>
                  <a:lnTo>
                    <a:pt x="2328" y="127964"/>
                  </a:lnTo>
                  <a:lnTo>
                    <a:pt x="0" y="146289"/>
                  </a:lnTo>
                  <a:lnTo>
                    <a:pt x="2326" y="154799"/>
                  </a:lnTo>
                  <a:lnTo>
                    <a:pt x="11906" y="168347"/>
                  </a:lnTo>
                  <a:lnTo>
                    <a:pt x="48874" y="182301"/>
                  </a:lnTo>
                  <a:lnTo>
                    <a:pt x="88935" y="196673"/>
                  </a:lnTo>
                  <a:lnTo>
                    <a:pt x="128658" y="200859"/>
                  </a:lnTo>
                  <a:lnTo>
                    <a:pt x="171966" y="201456"/>
                  </a:lnTo>
                  <a:lnTo>
                    <a:pt x="214946" y="201492"/>
                  </a:lnTo>
                  <a:lnTo>
                    <a:pt x="225121" y="201493"/>
                  </a:lnTo>
                  <a:lnTo>
                    <a:pt x="231365" y="198847"/>
                  </a:lnTo>
                  <a:lnTo>
                    <a:pt x="238717" y="193805"/>
                  </a:lnTo>
                  <a:lnTo>
                    <a:pt x="244732" y="192931"/>
                  </a:lnTo>
                  <a:lnTo>
                    <a:pt x="246306" y="191817"/>
                  </a:lnTo>
                  <a:lnTo>
                    <a:pt x="247357" y="190081"/>
                  </a:lnTo>
                  <a:lnTo>
                    <a:pt x="248057" y="187932"/>
                  </a:lnTo>
                  <a:lnTo>
                    <a:pt x="256342" y="174486"/>
                  </a:lnTo>
                  <a:lnTo>
                    <a:pt x="258333" y="140842"/>
                  </a:lnTo>
                  <a:lnTo>
                    <a:pt x="259371" y="118210"/>
                  </a:lnTo>
                  <a:lnTo>
                    <a:pt x="265453" y="101221"/>
                  </a:lnTo>
                  <a:lnTo>
                    <a:pt x="267481" y="91443"/>
                  </a:lnTo>
                  <a:lnTo>
                    <a:pt x="275193" y="79369"/>
                  </a:lnTo>
                  <a:lnTo>
                    <a:pt x="288611" y="65648"/>
                  </a:lnTo>
                  <a:lnTo>
                    <a:pt x="314903" y="53099"/>
                  </a:lnTo>
                  <a:lnTo>
                    <a:pt x="322532" y="51204"/>
                  </a:lnTo>
                  <a:lnTo>
                    <a:pt x="325955" y="51691"/>
                  </a:lnTo>
                  <a:lnTo>
                    <a:pt x="332403" y="54878"/>
                  </a:lnTo>
                  <a:lnTo>
                    <a:pt x="341613" y="62250"/>
                  </a:lnTo>
                  <a:lnTo>
                    <a:pt x="344985" y="67839"/>
                  </a:lnTo>
                  <a:lnTo>
                    <a:pt x="347477" y="73631"/>
                  </a:lnTo>
                  <a:lnTo>
                    <a:pt x="361818" y="97509"/>
                  </a:lnTo>
                  <a:lnTo>
                    <a:pt x="364807" y="111647"/>
                  </a:lnTo>
                  <a:lnTo>
                    <a:pt x="365397" y="123994"/>
                  </a:lnTo>
                  <a:lnTo>
                    <a:pt x="366438" y="126015"/>
                  </a:lnTo>
                  <a:lnTo>
                    <a:pt x="368123" y="127362"/>
                  </a:lnTo>
                  <a:lnTo>
                    <a:pt x="374440" y="130042"/>
                  </a:lnTo>
                  <a:lnTo>
                    <a:pt x="374465" y="125311"/>
                  </a:lnTo>
                  <a:lnTo>
                    <a:pt x="377116" y="120340"/>
                  </a:lnTo>
                  <a:lnTo>
                    <a:pt x="410212" y="78333"/>
                  </a:lnTo>
                  <a:lnTo>
                    <a:pt x="422101" y="64938"/>
                  </a:lnTo>
                  <a:lnTo>
                    <a:pt x="428053" y="61427"/>
                  </a:lnTo>
                  <a:lnTo>
                    <a:pt x="434006" y="58874"/>
                  </a:lnTo>
                  <a:lnTo>
                    <a:pt x="439959" y="54433"/>
                  </a:lnTo>
                  <a:lnTo>
                    <a:pt x="442934" y="53843"/>
                  </a:lnTo>
                  <a:lnTo>
                    <a:pt x="445910" y="54443"/>
                  </a:lnTo>
                  <a:lnTo>
                    <a:pt x="452856" y="56763"/>
                  </a:lnTo>
                  <a:lnTo>
                    <a:pt x="462557" y="57793"/>
                  </a:lnTo>
                  <a:lnTo>
                    <a:pt x="465939" y="59061"/>
                  </a:lnTo>
                  <a:lnTo>
                    <a:pt x="468191" y="60898"/>
                  </a:lnTo>
                  <a:lnTo>
                    <a:pt x="476549" y="75715"/>
                  </a:lnTo>
                  <a:lnTo>
                    <a:pt x="487468" y="115303"/>
                  </a:lnTo>
                  <a:lnTo>
                    <a:pt x="496616" y="159660"/>
                  </a:lnTo>
                  <a:lnTo>
                    <a:pt x="499109" y="177268"/>
                  </a:lnTo>
                  <a:lnTo>
                    <a:pt x="500228" y="179390"/>
                  </a:lnTo>
                  <a:lnTo>
                    <a:pt x="501966" y="180804"/>
                  </a:lnTo>
                  <a:lnTo>
                    <a:pt x="504118" y="181748"/>
                  </a:lnTo>
                  <a:lnTo>
                    <a:pt x="511798" y="177504"/>
                  </a:lnTo>
                  <a:lnTo>
                    <a:pt x="519842" y="169995"/>
                  </a:lnTo>
                  <a:lnTo>
                    <a:pt x="546903" y="129293"/>
                  </a:lnTo>
                  <a:lnTo>
                    <a:pt x="584741" y="88538"/>
                  </a:lnTo>
                  <a:lnTo>
                    <a:pt x="595414" y="73657"/>
                  </a:lnTo>
                  <a:lnTo>
                    <a:pt x="609711" y="63515"/>
                  </a:lnTo>
                  <a:lnTo>
                    <a:pt x="617269" y="60795"/>
                  </a:lnTo>
                  <a:lnTo>
                    <a:pt x="620672" y="61061"/>
                  </a:lnTo>
                  <a:lnTo>
                    <a:pt x="627101" y="64004"/>
                  </a:lnTo>
                  <a:lnTo>
                    <a:pt x="629212" y="66177"/>
                  </a:lnTo>
                  <a:lnTo>
                    <a:pt x="631557" y="71238"/>
                  </a:lnTo>
                  <a:lnTo>
                    <a:pt x="633175" y="72985"/>
                  </a:lnTo>
                  <a:lnTo>
                    <a:pt x="637618" y="74925"/>
                  </a:lnTo>
                  <a:lnTo>
                    <a:pt x="639199" y="77427"/>
                  </a:lnTo>
                  <a:lnTo>
                    <a:pt x="640957" y="85499"/>
                  </a:lnTo>
                  <a:lnTo>
                    <a:pt x="639092" y="95700"/>
                  </a:lnTo>
                  <a:lnTo>
                    <a:pt x="628042" y="137548"/>
                  </a:lnTo>
                  <a:lnTo>
                    <a:pt x="625203" y="174420"/>
                  </a:lnTo>
                  <a:lnTo>
                    <a:pt x="624642" y="210367"/>
                  </a:lnTo>
                  <a:lnTo>
                    <a:pt x="618395" y="247123"/>
                  </a:lnTo>
                  <a:lnTo>
                    <a:pt x="616131" y="286280"/>
                  </a:lnTo>
                  <a:lnTo>
                    <a:pt x="614830" y="300692"/>
                  </a:lnTo>
                  <a:lnTo>
                    <a:pt x="607211" y="341605"/>
                  </a:lnTo>
                  <a:lnTo>
                    <a:pt x="607020" y="345503"/>
                  </a:lnTo>
                  <a:lnTo>
                    <a:pt x="605904" y="348101"/>
                  </a:lnTo>
                  <a:lnTo>
                    <a:pt x="604166" y="349833"/>
                  </a:lnTo>
                  <a:lnTo>
                    <a:pt x="598093" y="353095"/>
                  </a:lnTo>
                  <a:lnTo>
                    <a:pt x="593086" y="348497"/>
                  </a:lnTo>
                  <a:lnTo>
                    <a:pt x="590697" y="340912"/>
                  </a:lnTo>
                  <a:lnTo>
                    <a:pt x="588860" y="315165"/>
                  </a:lnTo>
                  <a:lnTo>
                    <a:pt x="588834" y="295134"/>
                  </a:lnTo>
                  <a:lnTo>
                    <a:pt x="588818" y="269873"/>
                  </a:lnTo>
                  <a:lnTo>
                    <a:pt x="588799" y="233869"/>
                  </a:lnTo>
                  <a:lnTo>
                    <a:pt x="588788" y="194219"/>
                  </a:lnTo>
                  <a:lnTo>
                    <a:pt x="591433" y="162627"/>
                  </a:lnTo>
                  <a:lnTo>
                    <a:pt x="597880" y="120712"/>
                  </a:lnTo>
                  <a:lnTo>
                    <a:pt x="605591" y="94214"/>
                  </a:lnTo>
                  <a:lnTo>
                    <a:pt x="626362" y="54413"/>
                  </a:lnTo>
                  <a:lnTo>
                    <a:pt x="639570" y="32843"/>
                  </a:lnTo>
                  <a:lnTo>
                    <a:pt x="642988" y="17080"/>
                  </a:lnTo>
                  <a:lnTo>
                    <a:pt x="646942" y="11053"/>
                  </a:lnTo>
                  <a:lnTo>
                    <a:pt x="650375" y="9048"/>
                  </a:lnTo>
                  <a:lnTo>
                    <a:pt x="664691" y="6228"/>
                  </a:lnTo>
                  <a:lnTo>
                    <a:pt x="706178" y="0"/>
                  </a:lnTo>
                  <a:lnTo>
                    <a:pt x="731056" y="4098"/>
                  </a:lnTo>
                  <a:lnTo>
                    <a:pt x="744951" y="8921"/>
                  </a:lnTo>
                  <a:lnTo>
                    <a:pt x="755096" y="17017"/>
                  </a:lnTo>
                  <a:lnTo>
                    <a:pt x="780019" y="56410"/>
                  </a:lnTo>
                  <a:lnTo>
                    <a:pt x="804407" y="90678"/>
                  </a:lnTo>
                  <a:lnTo>
                    <a:pt x="814510" y="118498"/>
                  </a:lnTo>
                  <a:lnTo>
                    <a:pt x="815446" y="132526"/>
                  </a:lnTo>
                  <a:lnTo>
                    <a:pt x="812555" y="142068"/>
                  </a:lnTo>
                  <a:lnTo>
                    <a:pt x="807963" y="149616"/>
                  </a:lnTo>
                  <a:lnTo>
                    <a:pt x="795059" y="159443"/>
                  </a:lnTo>
                  <a:lnTo>
                    <a:pt x="763144" y="173544"/>
                  </a:lnTo>
                  <a:lnTo>
                    <a:pt x="723825" y="189071"/>
                  </a:lnTo>
                  <a:lnTo>
                    <a:pt x="682415" y="199040"/>
                  </a:lnTo>
                  <a:lnTo>
                    <a:pt x="667109" y="199411"/>
                  </a:lnTo>
                  <a:lnTo>
                    <a:pt x="628976" y="188921"/>
                  </a:lnTo>
                  <a:lnTo>
                    <a:pt x="595983" y="168712"/>
                  </a:lnTo>
                  <a:lnTo>
                    <a:pt x="589733" y="158604"/>
                  </a:lnTo>
                  <a:lnTo>
                    <a:pt x="589067" y="152625"/>
                  </a:lnTo>
                  <a:lnTo>
                    <a:pt x="591556" y="147363"/>
                  </a:lnTo>
                  <a:lnTo>
                    <a:pt x="597715" y="1389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SMARTInkShape-5230"/>
            <p:cNvSpPr/>
            <p:nvPr>
              <p:custDataLst>
                <p:tags r:id="rId56"/>
              </p:custDataLst>
            </p:nvPr>
          </p:nvSpPr>
          <p:spPr>
            <a:xfrm>
              <a:off x="11418094" y="517922"/>
              <a:ext cx="214313" cy="40538"/>
            </a:xfrm>
            <a:custGeom>
              <a:avLst/>
              <a:gdLst/>
              <a:ahLst/>
              <a:cxnLst/>
              <a:rect l="0" t="0" r="0" b="0"/>
              <a:pathLst>
                <a:path w="214313" h="40538">
                  <a:moveTo>
                    <a:pt x="0" y="0"/>
                  </a:moveTo>
                  <a:lnTo>
                    <a:pt x="0" y="0"/>
                  </a:lnTo>
                  <a:lnTo>
                    <a:pt x="38805" y="7129"/>
                  </a:lnTo>
                  <a:lnTo>
                    <a:pt x="80969" y="16250"/>
                  </a:lnTo>
                  <a:lnTo>
                    <a:pt x="125093" y="27361"/>
                  </a:lnTo>
                  <a:lnTo>
                    <a:pt x="168681" y="35610"/>
                  </a:lnTo>
                  <a:lnTo>
                    <a:pt x="189326" y="40537"/>
                  </a:lnTo>
                  <a:lnTo>
                    <a:pt x="214312"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1" name="SMARTInkShape-5231"/>
            <p:cNvSpPr/>
            <p:nvPr>
              <p:custDataLst>
                <p:tags r:id="rId57"/>
              </p:custDataLst>
            </p:nvPr>
          </p:nvSpPr>
          <p:spPr>
            <a:xfrm>
              <a:off x="11190445" y="553641"/>
              <a:ext cx="245509" cy="169216"/>
            </a:xfrm>
            <a:custGeom>
              <a:avLst/>
              <a:gdLst/>
              <a:ahLst/>
              <a:cxnLst/>
              <a:rect l="0" t="0" r="0" b="0"/>
              <a:pathLst>
                <a:path w="245509" h="169216">
                  <a:moveTo>
                    <a:pt x="120494" y="0"/>
                  </a:moveTo>
                  <a:lnTo>
                    <a:pt x="120494" y="0"/>
                  </a:lnTo>
                  <a:lnTo>
                    <a:pt x="80695" y="8121"/>
                  </a:lnTo>
                  <a:lnTo>
                    <a:pt x="51484" y="22360"/>
                  </a:lnTo>
                  <a:lnTo>
                    <a:pt x="12818" y="50551"/>
                  </a:lnTo>
                  <a:lnTo>
                    <a:pt x="774" y="73035"/>
                  </a:lnTo>
                  <a:lnTo>
                    <a:pt x="0" y="76471"/>
                  </a:lnTo>
                  <a:lnTo>
                    <a:pt x="478" y="79754"/>
                  </a:lnTo>
                  <a:lnTo>
                    <a:pt x="3242" y="89115"/>
                  </a:lnTo>
                  <a:lnTo>
                    <a:pt x="3630" y="92152"/>
                  </a:lnTo>
                  <a:lnTo>
                    <a:pt x="6707" y="98172"/>
                  </a:lnTo>
                  <a:lnTo>
                    <a:pt x="8916" y="101167"/>
                  </a:lnTo>
                  <a:lnTo>
                    <a:pt x="16664" y="104494"/>
                  </a:lnTo>
                  <a:lnTo>
                    <a:pt x="37806" y="106630"/>
                  </a:lnTo>
                  <a:lnTo>
                    <a:pt x="74165" y="92779"/>
                  </a:lnTo>
                  <a:lnTo>
                    <a:pt x="117304" y="69028"/>
                  </a:lnTo>
                  <a:lnTo>
                    <a:pt x="158273" y="38705"/>
                  </a:lnTo>
                  <a:lnTo>
                    <a:pt x="165062" y="26944"/>
                  </a:lnTo>
                  <a:lnTo>
                    <a:pt x="165134" y="39231"/>
                  </a:lnTo>
                  <a:lnTo>
                    <a:pt x="156579" y="78800"/>
                  </a:lnTo>
                  <a:lnTo>
                    <a:pt x="167249" y="118002"/>
                  </a:lnTo>
                  <a:lnTo>
                    <a:pt x="174695" y="131867"/>
                  </a:lnTo>
                  <a:lnTo>
                    <a:pt x="177463" y="135536"/>
                  </a:lnTo>
                  <a:lnTo>
                    <a:pt x="180538" y="144905"/>
                  </a:lnTo>
                  <a:lnTo>
                    <a:pt x="181360" y="150181"/>
                  </a:lnTo>
                  <a:lnTo>
                    <a:pt x="182900" y="153699"/>
                  </a:lnTo>
                  <a:lnTo>
                    <a:pt x="184915" y="156044"/>
                  </a:lnTo>
                  <a:lnTo>
                    <a:pt x="206898" y="168148"/>
                  </a:lnTo>
                  <a:lnTo>
                    <a:pt x="213673" y="169215"/>
                  </a:lnTo>
                  <a:lnTo>
                    <a:pt x="219122" y="166818"/>
                  </a:lnTo>
                  <a:lnTo>
                    <a:pt x="221964" y="164790"/>
                  </a:lnTo>
                  <a:lnTo>
                    <a:pt x="236613" y="141841"/>
                  </a:lnTo>
                  <a:lnTo>
                    <a:pt x="245508" y="1250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SMARTInkShape-5232"/>
            <p:cNvSpPr/>
            <p:nvPr>
              <p:custDataLst>
                <p:tags r:id="rId58"/>
              </p:custDataLst>
            </p:nvPr>
          </p:nvSpPr>
          <p:spPr>
            <a:xfrm>
              <a:off x="10784086" y="519721"/>
              <a:ext cx="508993" cy="212469"/>
            </a:xfrm>
            <a:custGeom>
              <a:avLst/>
              <a:gdLst/>
              <a:ahLst/>
              <a:cxnLst/>
              <a:rect l="0" t="0" r="0" b="0"/>
              <a:pathLst>
                <a:path w="508993" h="212469">
                  <a:moveTo>
                    <a:pt x="0" y="78568"/>
                  </a:moveTo>
                  <a:lnTo>
                    <a:pt x="0" y="78568"/>
                  </a:lnTo>
                  <a:lnTo>
                    <a:pt x="38805" y="96979"/>
                  </a:lnTo>
                  <a:lnTo>
                    <a:pt x="65849" y="102875"/>
                  </a:lnTo>
                  <a:lnTo>
                    <a:pt x="100980" y="103629"/>
                  </a:lnTo>
                  <a:lnTo>
                    <a:pt x="132138" y="95498"/>
                  </a:lnTo>
                  <a:lnTo>
                    <a:pt x="157336" y="86567"/>
                  </a:lnTo>
                  <a:lnTo>
                    <a:pt x="180141" y="67519"/>
                  </a:lnTo>
                  <a:lnTo>
                    <a:pt x="184243" y="61090"/>
                  </a:lnTo>
                  <a:lnTo>
                    <a:pt x="186551" y="51892"/>
                  </a:lnTo>
                  <a:lnTo>
                    <a:pt x="187466" y="30950"/>
                  </a:lnTo>
                  <a:lnTo>
                    <a:pt x="184851" y="24993"/>
                  </a:lnTo>
                  <a:lnTo>
                    <a:pt x="175089" y="13084"/>
                  </a:lnTo>
                  <a:lnTo>
                    <a:pt x="166783" y="9777"/>
                  </a:lnTo>
                  <a:lnTo>
                    <a:pt x="145283" y="7653"/>
                  </a:lnTo>
                  <a:lnTo>
                    <a:pt x="105342" y="19605"/>
                  </a:lnTo>
                  <a:lnTo>
                    <a:pt x="65849" y="44635"/>
                  </a:lnTo>
                  <a:lnTo>
                    <a:pt x="34537" y="71269"/>
                  </a:lnTo>
                  <a:lnTo>
                    <a:pt x="30233" y="83262"/>
                  </a:lnTo>
                  <a:lnTo>
                    <a:pt x="27470" y="105733"/>
                  </a:lnTo>
                  <a:lnTo>
                    <a:pt x="31731" y="121233"/>
                  </a:lnTo>
                  <a:lnTo>
                    <a:pt x="39278" y="138394"/>
                  </a:lnTo>
                  <a:lnTo>
                    <a:pt x="47553" y="147491"/>
                  </a:lnTo>
                  <a:lnTo>
                    <a:pt x="92076" y="175582"/>
                  </a:lnTo>
                  <a:lnTo>
                    <a:pt x="128236" y="191138"/>
                  </a:lnTo>
                  <a:lnTo>
                    <a:pt x="164334" y="200888"/>
                  </a:lnTo>
                  <a:lnTo>
                    <a:pt x="206637" y="211362"/>
                  </a:lnTo>
                  <a:lnTo>
                    <a:pt x="242653" y="212468"/>
                  </a:lnTo>
                  <a:lnTo>
                    <a:pt x="249399" y="209848"/>
                  </a:lnTo>
                  <a:lnTo>
                    <a:pt x="263142" y="199210"/>
                  </a:lnTo>
                  <a:lnTo>
                    <a:pt x="265781" y="191387"/>
                  </a:lnTo>
                  <a:lnTo>
                    <a:pt x="267835" y="149369"/>
                  </a:lnTo>
                  <a:lnTo>
                    <a:pt x="267887" y="108296"/>
                  </a:lnTo>
                  <a:lnTo>
                    <a:pt x="267892" y="77352"/>
                  </a:lnTo>
                  <a:lnTo>
                    <a:pt x="273182" y="67775"/>
                  </a:lnTo>
                  <a:lnTo>
                    <a:pt x="280164" y="57896"/>
                  </a:lnTo>
                  <a:lnTo>
                    <a:pt x="286079" y="45764"/>
                  </a:lnTo>
                  <a:lnTo>
                    <a:pt x="299518" y="31035"/>
                  </a:lnTo>
                  <a:lnTo>
                    <a:pt x="339437" y="7310"/>
                  </a:lnTo>
                  <a:lnTo>
                    <a:pt x="352275" y="2249"/>
                  </a:lnTo>
                  <a:lnTo>
                    <a:pt x="367903" y="0"/>
                  </a:lnTo>
                  <a:lnTo>
                    <a:pt x="407423" y="6047"/>
                  </a:lnTo>
                  <a:lnTo>
                    <a:pt x="444574" y="9634"/>
                  </a:lnTo>
                  <a:lnTo>
                    <a:pt x="469920" y="14791"/>
                  </a:lnTo>
                  <a:lnTo>
                    <a:pt x="508992" y="160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8" name="SMARTInkShape-Group2041"/>
          <p:cNvGrpSpPr/>
          <p:nvPr/>
        </p:nvGrpSpPr>
        <p:grpSpPr>
          <a:xfrm>
            <a:off x="6640711" y="241102"/>
            <a:ext cx="2732485" cy="437555"/>
            <a:chOff x="6640711" y="241102"/>
            <a:chExt cx="2732485" cy="437555"/>
          </a:xfrm>
        </p:grpSpPr>
        <p:sp>
          <p:nvSpPr>
            <p:cNvPr id="1344" name="SMARTInkShape-5233"/>
            <p:cNvSpPr/>
            <p:nvPr>
              <p:custDataLst>
                <p:tags r:id="rId38"/>
              </p:custDataLst>
            </p:nvPr>
          </p:nvSpPr>
          <p:spPr>
            <a:xfrm>
              <a:off x="8149828" y="410766"/>
              <a:ext cx="321470" cy="71438"/>
            </a:xfrm>
            <a:custGeom>
              <a:avLst/>
              <a:gdLst/>
              <a:ahLst/>
              <a:cxnLst/>
              <a:rect l="0" t="0" r="0" b="0"/>
              <a:pathLst>
                <a:path w="321470" h="71438">
                  <a:moveTo>
                    <a:pt x="0" y="0"/>
                  </a:moveTo>
                  <a:lnTo>
                    <a:pt x="0" y="0"/>
                  </a:lnTo>
                  <a:lnTo>
                    <a:pt x="39798" y="7129"/>
                  </a:lnTo>
                  <a:lnTo>
                    <a:pt x="82055" y="18091"/>
                  </a:lnTo>
                  <a:lnTo>
                    <a:pt x="116586" y="26857"/>
                  </a:lnTo>
                  <a:lnTo>
                    <a:pt x="151953" y="35739"/>
                  </a:lnTo>
                  <a:lnTo>
                    <a:pt x="187567" y="44654"/>
                  </a:lnTo>
                  <a:lnTo>
                    <a:pt x="220610" y="56225"/>
                  </a:lnTo>
                  <a:lnTo>
                    <a:pt x="239931" y="64676"/>
                  </a:lnTo>
                  <a:lnTo>
                    <a:pt x="276589" y="70102"/>
                  </a:lnTo>
                  <a:lnTo>
                    <a:pt x="321469"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5" name="SMARTInkShape-5234"/>
            <p:cNvSpPr/>
            <p:nvPr>
              <p:custDataLst>
                <p:tags r:id="rId39"/>
              </p:custDataLst>
            </p:nvPr>
          </p:nvSpPr>
          <p:spPr>
            <a:xfrm>
              <a:off x="8533805" y="312539"/>
              <a:ext cx="116087" cy="71439"/>
            </a:xfrm>
            <a:custGeom>
              <a:avLst/>
              <a:gdLst/>
              <a:ahLst/>
              <a:cxnLst/>
              <a:rect l="0" t="0" r="0" b="0"/>
              <a:pathLst>
                <a:path w="116087" h="71439">
                  <a:moveTo>
                    <a:pt x="0" y="0"/>
                  </a:moveTo>
                  <a:lnTo>
                    <a:pt x="0" y="0"/>
                  </a:lnTo>
                  <a:lnTo>
                    <a:pt x="38805" y="26532"/>
                  </a:lnTo>
                  <a:lnTo>
                    <a:pt x="72341" y="50294"/>
                  </a:lnTo>
                  <a:lnTo>
                    <a:pt x="116086" y="71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6" name="SMARTInkShape-5235"/>
            <p:cNvSpPr/>
            <p:nvPr>
              <p:custDataLst>
                <p:tags r:id="rId40"/>
              </p:custDataLst>
            </p:nvPr>
          </p:nvSpPr>
          <p:spPr>
            <a:xfrm>
              <a:off x="7873008" y="394673"/>
              <a:ext cx="321470" cy="185385"/>
            </a:xfrm>
            <a:custGeom>
              <a:avLst/>
              <a:gdLst/>
              <a:ahLst/>
              <a:cxnLst/>
              <a:rect l="0" t="0" r="0" b="0"/>
              <a:pathLst>
                <a:path w="321470" h="185385">
                  <a:moveTo>
                    <a:pt x="0" y="60741"/>
                  </a:moveTo>
                  <a:lnTo>
                    <a:pt x="0" y="60741"/>
                  </a:lnTo>
                  <a:lnTo>
                    <a:pt x="32669" y="91425"/>
                  </a:lnTo>
                  <a:lnTo>
                    <a:pt x="47923" y="99183"/>
                  </a:lnTo>
                  <a:lnTo>
                    <a:pt x="82484" y="99985"/>
                  </a:lnTo>
                  <a:lnTo>
                    <a:pt x="122980" y="98027"/>
                  </a:lnTo>
                  <a:lnTo>
                    <a:pt x="165146" y="94124"/>
                  </a:lnTo>
                  <a:lnTo>
                    <a:pt x="197842" y="81269"/>
                  </a:lnTo>
                  <a:lnTo>
                    <a:pt x="216687" y="66654"/>
                  </a:lnTo>
                  <a:lnTo>
                    <a:pt x="220329" y="58077"/>
                  </a:lnTo>
                  <a:lnTo>
                    <a:pt x="222667" y="41143"/>
                  </a:lnTo>
                  <a:lnTo>
                    <a:pt x="220341" y="34502"/>
                  </a:lnTo>
                  <a:lnTo>
                    <a:pt x="202236" y="13148"/>
                  </a:lnTo>
                  <a:lnTo>
                    <a:pt x="183945" y="4196"/>
                  </a:lnTo>
                  <a:lnTo>
                    <a:pt x="164415" y="0"/>
                  </a:lnTo>
                  <a:lnTo>
                    <a:pt x="124324" y="5534"/>
                  </a:lnTo>
                  <a:lnTo>
                    <a:pt x="89160" y="11582"/>
                  </a:lnTo>
                  <a:lnTo>
                    <a:pt x="54543" y="29460"/>
                  </a:lnTo>
                  <a:lnTo>
                    <a:pt x="34902" y="46291"/>
                  </a:lnTo>
                  <a:lnTo>
                    <a:pt x="15559" y="75681"/>
                  </a:lnTo>
                  <a:lnTo>
                    <a:pt x="10894" y="93500"/>
                  </a:lnTo>
                  <a:lnTo>
                    <a:pt x="9512" y="111348"/>
                  </a:lnTo>
                  <a:lnTo>
                    <a:pt x="13842" y="129204"/>
                  </a:lnTo>
                  <a:lnTo>
                    <a:pt x="21366" y="138463"/>
                  </a:lnTo>
                  <a:lnTo>
                    <a:pt x="56532" y="165803"/>
                  </a:lnTo>
                  <a:lnTo>
                    <a:pt x="94620" y="179390"/>
                  </a:lnTo>
                  <a:lnTo>
                    <a:pt x="134225" y="184499"/>
                  </a:lnTo>
                  <a:lnTo>
                    <a:pt x="167652" y="185384"/>
                  </a:lnTo>
                  <a:lnTo>
                    <a:pt x="202692" y="184654"/>
                  </a:lnTo>
                  <a:lnTo>
                    <a:pt x="237217" y="178595"/>
                  </a:lnTo>
                  <a:lnTo>
                    <a:pt x="276053" y="165013"/>
                  </a:lnTo>
                  <a:lnTo>
                    <a:pt x="320659" y="132842"/>
                  </a:lnTo>
                  <a:lnTo>
                    <a:pt x="321469" y="1321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7" name="SMARTInkShape-5236"/>
            <p:cNvSpPr/>
            <p:nvPr>
              <p:custDataLst>
                <p:tags r:id="rId41"/>
              </p:custDataLst>
            </p:nvPr>
          </p:nvSpPr>
          <p:spPr>
            <a:xfrm>
              <a:off x="7213492" y="397286"/>
              <a:ext cx="203566" cy="180946"/>
            </a:xfrm>
            <a:custGeom>
              <a:avLst/>
              <a:gdLst/>
              <a:ahLst/>
              <a:cxnLst/>
              <a:rect l="0" t="0" r="0" b="0"/>
              <a:pathLst>
                <a:path w="203566" h="180946">
                  <a:moveTo>
                    <a:pt x="34438" y="129566"/>
                  </a:moveTo>
                  <a:lnTo>
                    <a:pt x="34438" y="129566"/>
                  </a:lnTo>
                  <a:lnTo>
                    <a:pt x="72362" y="134306"/>
                  </a:lnTo>
                  <a:lnTo>
                    <a:pt x="113513" y="131531"/>
                  </a:lnTo>
                  <a:lnTo>
                    <a:pt x="140751" y="127308"/>
                  </a:lnTo>
                  <a:lnTo>
                    <a:pt x="170256" y="114385"/>
                  </a:lnTo>
                  <a:lnTo>
                    <a:pt x="178476" y="108597"/>
                  </a:lnTo>
                  <a:lnTo>
                    <a:pt x="197989" y="83170"/>
                  </a:lnTo>
                  <a:lnTo>
                    <a:pt x="201385" y="73888"/>
                  </a:lnTo>
                  <a:lnTo>
                    <a:pt x="203565" y="51760"/>
                  </a:lnTo>
                  <a:lnTo>
                    <a:pt x="201217" y="42730"/>
                  </a:lnTo>
                  <a:lnTo>
                    <a:pt x="183097" y="11888"/>
                  </a:lnTo>
                  <a:lnTo>
                    <a:pt x="174592" y="7811"/>
                  </a:lnTo>
                  <a:lnTo>
                    <a:pt x="130741" y="0"/>
                  </a:lnTo>
                  <a:lnTo>
                    <a:pt x="116596" y="213"/>
                  </a:lnTo>
                  <a:lnTo>
                    <a:pt x="72176" y="13883"/>
                  </a:lnTo>
                  <a:lnTo>
                    <a:pt x="59148" y="20604"/>
                  </a:lnTo>
                  <a:lnTo>
                    <a:pt x="28602" y="46768"/>
                  </a:lnTo>
                  <a:lnTo>
                    <a:pt x="5205" y="89677"/>
                  </a:lnTo>
                  <a:lnTo>
                    <a:pt x="0" y="114447"/>
                  </a:lnTo>
                  <a:lnTo>
                    <a:pt x="91" y="132472"/>
                  </a:lnTo>
                  <a:lnTo>
                    <a:pt x="3628" y="144417"/>
                  </a:lnTo>
                  <a:lnTo>
                    <a:pt x="11153" y="153695"/>
                  </a:lnTo>
                  <a:lnTo>
                    <a:pt x="32153" y="167736"/>
                  </a:lnTo>
                  <a:lnTo>
                    <a:pt x="62540" y="179071"/>
                  </a:lnTo>
                  <a:lnTo>
                    <a:pt x="88405" y="180945"/>
                  </a:lnTo>
                  <a:lnTo>
                    <a:pt x="132715" y="170556"/>
                  </a:lnTo>
                  <a:lnTo>
                    <a:pt x="177313" y="1563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SMARTInkShape-5237"/>
            <p:cNvSpPr/>
            <p:nvPr>
              <p:custDataLst>
                <p:tags r:id="rId42"/>
              </p:custDataLst>
            </p:nvPr>
          </p:nvSpPr>
          <p:spPr>
            <a:xfrm>
              <a:off x="8274844" y="267891"/>
              <a:ext cx="17542" cy="353963"/>
            </a:xfrm>
            <a:custGeom>
              <a:avLst/>
              <a:gdLst/>
              <a:ahLst/>
              <a:cxnLst/>
              <a:rect l="0" t="0" r="0" b="0"/>
              <a:pathLst>
                <a:path w="17542" h="353963">
                  <a:moveTo>
                    <a:pt x="8929" y="0"/>
                  </a:moveTo>
                  <a:lnTo>
                    <a:pt x="8929" y="0"/>
                  </a:lnTo>
                  <a:lnTo>
                    <a:pt x="2793" y="40790"/>
                  </a:lnTo>
                  <a:lnTo>
                    <a:pt x="827" y="78121"/>
                  </a:lnTo>
                  <a:lnTo>
                    <a:pt x="245" y="118176"/>
                  </a:lnTo>
                  <a:lnTo>
                    <a:pt x="48" y="162029"/>
                  </a:lnTo>
                  <a:lnTo>
                    <a:pt x="2659" y="199482"/>
                  </a:lnTo>
                  <a:lnTo>
                    <a:pt x="9717" y="236707"/>
                  </a:lnTo>
                  <a:lnTo>
                    <a:pt x="16251" y="280692"/>
                  </a:lnTo>
                  <a:lnTo>
                    <a:pt x="17541" y="316317"/>
                  </a:lnTo>
                  <a:lnTo>
                    <a:pt x="16772" y="348164"/>
                  </a:lnTo>
                  <a:lnTo>
                    <a:pt x="15150" y="352164"/>
                  </a:lnTo>
                  <a:lnTo>
                    <a:pt x="13076" y="353838"/>
                  </a:lnTo>
                  <a:lnTo>
                    <a:pt x="11694" y="353962"/>
                  </a:lnTo>
                  <a:lnTo>
                    <a:pt x="10773" y="353053"/>
                  </a:lnTo>
                  <a:lnTo>
                    <a:pt x="0"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9" name="SMARTInkShape-5238"/>
            <p:cNvSpPr/>
            <p:nvPr>
              <p:custDataLst>
                <p:tags r:id="rId43"/>
              </p:custDataLst>
            </p:nvPr>
          </p:nvSpPr>
          <p:spPr>
            <a:xfrm>
              <a:off x="6988969" y="294680"/>
              <a:ext cx="169665" cy="294680"/>
            </a:xfrm>
            <a:custGeom>
              <a:avLst/>
              <a:gdLst/>
              <a:ahLst/>
              <a:cxnLst/>
              <a:rect l="0" t="0" r="0" b="0"/>
              <a:pathLst>
                <a:path w="169665" h="294680">
                  <a:moveTo>
                    <a:pt x="0" y="0"/>
                  </a:moveTo>
                  <a:lnTo>
                    <a:pt x="0" y="0"/>
                  </a:lnTo>
                  <a:lnTo>
                    <a:pt x="4741" y="37923"/>
                  </a:lnTo>
                  <a:lnTo>
                    <a:pt x="7688" y="80469"/>
                  </a:lnTo>
                  <a:lnTo>
                    <a:pt x="8561" y="118210"/>
                  </a:lnTo>
                  <a:lnTo>
                    <a:pt x="9849" y="159390"/>
                  </a:lnTo>
                  <a:lnTo>
                    <a:pt x="14052" y="186133"/>
                  </a:lnTo>
                  <a:lnTo>
                    <a:pt x="9801" y="224431"/>
                  </a:lnTo>
                  <a:lnTo>
                    <a:pt x="10094" y="245930"/>
                  </a:lnTo>
                  <a:lnTo>
                    <a:pt x="17752" y="267602"/>
                  </a:lnTo>
                  <a:lnTo>
                    <a:pt x="17828" y="263064"/>
                  </a:lnTo>
                  <a:lnTo>
                    <a:pt x="20491" y="258139"/>
                  </a:lnTo>
                  <a:lnTo>
                    <a:pt x="47363" y="214059"/>
                  </a:lnTo>
                  <a:lnTo>
                    <a:pt x="77148" y="174799"/>
                  </a:lnTo>
                  <a:lnTo>
                    <a:pt x="101365" y="163978"/>
                  </a:lnTo>
                  <a:lnTo>
                    <a:pt x="108881" y="162176"/>
                  </a:lnTo>
                  <a:lnTo>
                    <a:pt x="112275" y="162687"/>
                  </a:lnTo>
                  <a:lnTo>
                    <a:pt x="118692" y="165902"/>
                  </a:lnTo>
                  <a:lnTo>
                    <a:pt x="136889" y="181762"/>
                  </a:lnTo>
                  <a:lnTo>
                    <a:pt x="148822" y="201635"/>
                  </a:lnTo>
                  <a:lnTo>
                    <a:pt x="158087" y="230549"/>
                  </a:lnTo>
                  <a:lnTo>
                    <a:pt x="161377" y="260731"/>
                  </a:lnTo>
                  <a:lnTo>
                    <a:pt x="168377" y="279246"/>
                  </a:lnTo>
                  <a:lnTo>
                    <a:pt x="169664" y="2946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SMARTInkShape-5239"/>
            <p:cNvSpPr/>
            <p:nvPr>
              <p:custDataLst>
                <p:tags r:id="rId44"/>
              </p:custDataLst>
            </p:nvPr>
          </p:nvSpPr>
          <p:spPr>
            <a:xfrm>
              <a:off x="9328547" y="241102"/>
              <a:ext cx="44649" cy="437555"/>
            </a:xfrm>
            <a:custGeom>
              <a:avLst/>
              <a:gdLst/>
              <a:ahLst/>
              <a:cxnLst/>
              <a:rect l="0" t="0" r="0" b="0"/>
              <a:pathLst>
                <a:path w="44649" h="437555">
                  <a:moveTo>
                    <a:pt x="0" y="0"/>
                  </a:moveTo>
                  <a:lnTo>
                    <a:pt x="0" y="0"/>
                  </a:lnTo>
                  <a:lnTo>
                    <a:pt x="0" y="39797"/>
                  </a:lnTo>
                  <a:lnTo>
                    <a:pt x="0" y="82054"/>
                  </a:lnTo>
                  <a:lnTo>
                    <a:pt x="0" y="116586"/>
                  </a:lnTo>
                  <a:lnTo>
                    <a:pt x="0" y="151952"/>
                  </a:lnTo>
                  <a:lnTo>
                    <a:pt x="0" y="194718"/>
                  </a:lnTo>
                  <a:lnTo>
                    <a:pt x="0" y="237966"/>
                  </a:lnTo>
                  <a:lnTo>
                    <a:pt x="0" y="278846"/>
                  </a:lnTo>
                  <a:lnTo>
                    <a:pt x="4741" y="320105"/>
                  </a:lnTo>
                  <a:lnTo>
                    <a:pt x="15231" y="363055"/>
                  </a:lnTo>
                  <a:lnTo>
                    <a:pt x="29811" y="405621"/>
                  </a:lnTo>
                  <a:lnTo>
                    <a:pt x="44648" y="4375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1" name="SMARTInkShape-5240"/>
            <p:cNvSpPr/>
            <p:nvPr>
              <p:custDataLst>
                <p:tags r:id="rId45"/>
              </p:custDataLst>
            </p:nvPr>
          </p:nvSpPr>
          <p:spPr>
            <a:xfrm>
              <a:off x="8955368" y="464344"/>
              <a:ext cx="274953" cy="176711"/>
            </a:xfrm>
            <a:custGeom>
              <a:avLst/>
              <a:gdLst/>
              <a:ahLst/>
              <a:cxnLst/>
              <a:rect l="0" t="0" r="0" b="0"/>
              <a:pathLst>
                <a:path w="274953" h="176711">
                  <a:moveTo>
                    <a:pt x="123148" y="0"/>
                  </a:moveTo>
                  <a:lnTo>
                    <a:pt x="123148" y="0"/>
                  </a:lnTo>
                  <a:lnTo>
                    <a:pt x="80484" y="4740"/>
                  </a:lnTo>
                  <a:lnTo>
                    <a:pt x="44471" y="12429"/>
                  </a:lnTo>
                  <a:lnTo>
                    <a:pt x="30964" y="20737"/>
                  </a:lnTo>
                  <a:lnTo>
                    <a:pt x="7593" y="46763"/>
                  </a:lnTo>
                  <a:lnTo>
                    <a:pt x="2337" y="57494"/>
                  </a:lnTo>
                  <a:lnTo>
                    <a:pt x="0" y="68878"/>
                  </a:lnTo>
                  <a:lnTo>
                    <a:pt x="1609" y="80553"/>
                  </a:lnTo>
                  <a:lnTo>
                    <a:pt x="8092" y="95635"/>
                  </a:lnTo>
                  <a:lnTo>
                    <a:pt x="19171" y="114361"/>
                  </a:lnTo>
                  <a:lnTo>
                    <a:pt x="23072" y="117913"/>
                  </a:lnTo>
                  <a:lnTo>
                    <a:pt x="32699" y="121859"/>
                  </a:lnTo>
                  <a:lnTo>
                    <a:pt x="66753" y="124738"/>
                  </a:lnTo>
                  <a:lnTo>
                    <a:pt x="75925" y="122246"/>
                  </a:lnTo>
                  <a:lnTo>
                    <a:pt x="110314" y="101095"/>
                  </a:lnTo>
                  <a:lnTo>
                    <a:pt x="119896" y="91249"/>
                  </a:lnTo>
                  <a:lnTo>
                    <a:pt x="128027" y="77197"/>
                  </a:lnTo>
                  <a:lnTo>
                    <a:pt x="131277" y="63057"/>
                  </a:lnTo>
                  <a:lnTo>
                    <a:pt x="132030" y="41704"/>
                  </a:lnTo>
                  <a:lnTo>
                    <a:pt x="131053" y="39709"/>
                  </a:lnTo>
                  <a:lnTo>
                    <a:pt x="129411" y="38379"/>
                  </a:lnTo>
                  <a:lnTo>
                    <a:pt x="127323" y="37492"/>
                  </a:lnTo>
                  <a:lnTo>
                    <a:pt x="125931" y="35909"/>
                  </a:lnTo>
                  <a:lnTo>
                    <a:pt x="123513" y="28186"/>
                  </a:lnTo>
                  <a:lnTo>
                    <a:pt x="120664" y="27410"/>
                  </a:lnTo>
                  <a:lnTo>
                    <a:pt x="115491" y="26911"/>
                  </a:lnTo>
                  <a:lnTo>
                    <a:pt x="115067" y="27863"/>
                  </a:lnTo>
                  <a:lnTo>
                    <a:pt x="114228" y="61342"/>
                  </a:lnTo>
                  <a:lnTo>
                    <a:pt x="121349" y="83701"/>
                  </a:lnTo>
                  <a:lnTo>
                    <a:pt x="132310" y="104581"/>
                  </a:lnTo>
                  <a:lnTo>
                    <a:pt x="169897" y="144902"/>
                  </a:lnTo>
                  <a:lnTo>
                    <a:pt x="192694" y="165778"/>
                  </a:lnTo>
                  <a:lnTo>
                    <a:pt x="217474" y="175768"/>
                  </a:lnTo>
                  <a:lnTo>
                    <a:pt x="221750" y="176710"/>
                  </a:lnTo>
                  <a:lnTo>
                    <a:pt x="231794" y="175110"/>
                  </a:lnTo>
                  <a:lnTo>
                    <a:pt x="245959" y="168632"/>
                  </a:lnTo>
                  <a:lnTo>
                    <a:pt x="274952" y="1518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2" name="SMARTInkShape-5241"/>
            <p:cNvSpPr/>
            <p:nvPr>
              <p:custDataLst>
                <p:tags r:id="rId46"/>
              </p:custDataLst>
            </p:nvPr>
          </p:nvSpPr>
          <p:spPr>
            <a:xfrm>
              <a:off x="7733918" y="414635"/>
              <a:ext cx="121231" cy="165796"/>
            </a:xfrm>
            <a:custGeom>
              <a:avLst/>
              <a:gdLst/>
              <a:ahLst/>
              <a:cxnLst/>
              <a:rect l="0" t="0" r="0" b="0"/>
              <a:pathLst>
                <a:path w="121231" h="165796">
                  <a:moveTo>
                    <a:pt x="5145" y="165795"/>
                  </a:moveTo>
                  <a:lnTo>
                    <a:pt x="5145" y="165795"/>
                  </a:lnTo>
                  <a:lnTo>
                    <a:pt x="0" y="126989"/>
                  </a:lnTo>
                  <a:lnTo>
                    <a:pt x="9012" y="84825"/>
                  </a:lnTo>
                  <a:lnTo>
                    <a:pt x="20203" y="57711"/>
                  </a:lnTo>
                  <a:lnTo>
                    <a:pt x="51535" y="21380"/>
                  </a:lnTo>
                  <a:lnTo>
                    <a:pt x="60819" y="17275"/>
                  </a:lnTo>
                  <a:lnTo>
                    <a:pt x="102642" y="5697"/>
                  </a:lnTo>
                  <a:lnTo>
                    <a:pt x="105862" y="5485"/>
                  </a:lnTo>
                  <a:lnTo>
                    <a:pt x="112084" y="2603"/>
                  </a:lnTo>
                  <a:lnTo>
                    <a:pt x="115133" y="446"/>
                  </a:lnTo>
                  <a:lnTo>
                    <a:pt x="117166" y="0"/>
                  </a:lnTo>
                  <a:lnTo>
                    <a:pt x="118521" y="694"/>
                  </a:lnTo>
                  <a:lnTo>
                    <a:pt x="121230" y="50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3" name="SMARTInkShape-5242"/>
            <p:cNvSpPr/>
            <p:nvPr>
              <p:custDataLst>
                <p:tags r:id="rId47"/>
              </p:custDataLst>
            </p:nvPr>
          </p:nvSpPr>
          <p:spPr>
            <a:xfrm>
              <a:off x="6640711" y="464344"/>
              <a:ext cx="285751" cy="8930"/>
            </a:xfrm>
            <a:custGeom>
              <a:avLst/>
              <a:gdLst/>
              <a:ahLst/>
              <a:cxnLst/>
              <a:rect l="0" t="0" r="0" b="0"/>
              <a:pathLst>
                <a:path w="285751" h="8930">
                  <a:moveTo>
                    <a:pt x="0" y="8929"/>
                  </a:moveTo>
                  <a:lnTo>
                    <a:pt x="0" y="8929"/>
                  </a:lnTo>
                  <a:lnTo>
                    <a:pt x="33182" y="8929"/>
                  </a:lnTo>
                  <a:lnTo>
                    <a:pt x="68041" y="8929"/>
                  </a:lnTo>
                  <a:lnTo>
                    <a:pt x="112623" y="8929"/>
                  </a:lnTo>
                  <a:lnTo>
                    <a:pt x="153766" y="8929"/>
                  </a:lnTo>
                  <a:lnTo>
                    <a:pt x="188105" y="8929"/>
                  </a:lnTo>
                  <a:lnTo>
                    <a:pt x="230522" y="8929"/>
                  </a:lnTo>
                  <a:lnTo>
                    <a:pt x="260436" y="7937"/>
                  </a:lnTo>
                  <a:lnTo>
                    <a:pt x="285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4" name="SMARTInkShape-5243"/>
            <p:cNvSpPr/>
            <p:nvPr>
              <p:custDataLst>
                <p:tags r:id="rId48"/>
              </p:custDataLst>
            </p:nvPr>
          </p:nvSpPr>
          <p:spPr>
            <a:xfrm>
              <a:off x="8668310" y="392906"/>
              <a:ext cx="267332" cy="199276"/>
            </a:xfrm>
            <a:custGeom>
              <a:avLst/>
              <a:gdLst/>
              <a:ahLst/>
              <a:cxnLst/>
              <a:rect l="0" t="0" r="0" b="0"/>
              <a:pathLst>
                <a:path w="267332" h="199276">
                  <a:moveTo>
                    <a:pt x="133385" y="0"/>
                  </a:moveTo>
                  <a:lnTo>
                    <a:pt x="133385" y="0"/>
                  </a:lnTo>
                  <a:lnTo>
                    <a:pt x="94580" y="7129"/>
                  </a:lnTo>
                  <a:lnTo>
                    <a:pt x="70514" y="16224"/>
                  </a:lnTo>
                  <a:lnTo>
                    <a:pt x="51807" y="31045"/>
                  </a:lnTo>
                  <a:lnTo>
                    <a:pt x="19439" y="71513"/>
                  </a:lnTo>
                  <a:lnTo>
                    <a:pt x="3690" y="101213"/>
                  </a:lnTo>
                  <a:lnTo>
                    <a:pt x="0" y="130970"/>
                  </a:lnTo>
                  <a:lnTo>
                    <a:pt x="4346" y="148829"/>
                  </a:lnTo>
                  <a:lnTo>
                    <a:pt x="16659" y="166688"/>
                  </a:lnTo>
                  <a:lnTo>
                    <a:pt x="32874" y="179807"/>
                  </a:lnTo>
                  <a:lnTo>
                    <a:pt x="71753" y="196221"/>
                  </a:lnTo>
                  <a:lnTo>
                    <a:pt x="80390" y="199275"/>
                  </a:lnTo>
                  <a:lnTo>
                    <a:pt x="122770" y="198040"/>
                  </a:lnTo>
                  <a:lnTo>
                    <a:pt x="166713" y="194121"/>
                  </a:lnTo>
                  <a:lnTo>
                    <a:pt x="209091" y="184086"/>
                  </a:lnTo>
                  <a:lnTo>
                    <a:pt x="251711" y="173542"/>
                  </a:lnTo>
                  <a:lnTo>
                    <a:pt x="267331"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5" name="SMARTInkShape-5244"/>
            <p:cNvSpPr/>
            <p:nvPr>
              <p:custDataLst>
                <p:tags r:id="rId49"/>
              </p:custDataLst>
            </p:nvPr>
          </p:nvSpPr>
          <p:spPr>
            <a:xfrm>
              <a:off x="8534632" y="482203"/>
              <a:ext cx="25963" cy="137804"/>
            </a:xfrm>
            <a:custGeom>
              <a:avLst/>
              <a:gdLst/>
              <a:ahLst/>
              <a:cxnLst/>
              <a:rect l="0" t="0" r="0" b="0"/>
              <a:pathLst>
                <a:path w="25963" h="137804">
                  <a:moveTo>
                    <a:pt x="8102" y="0"/>
                  </a:moveTo>
                  <a:lnTo>
                    <a:pt x="8102" y="0"/>
                  </a:lnTo>
                  <a:lnTo>
                    <a:pt x="3362" y="33183"/>
                  </a:lnTo>
                  <a:lnTo>
                    <a:pt x="0" y="70974"/>
                  </a:lnTo>
                  <a:lnTo>
                    <a:pt x="238" y="108839"/>
                  </a:lnTo>
                  <a:lnTo>
                    <a:pt x="10201" y="133695"/>
                  </a:lnTo>
                  <a:lnTo>
                    <a:pt x="12478" y="136755"/>
                  </a:lnTo>
                  <a:lnTo>
                    <a:pt x="13997" y="137803"/>
                  </a:lnTo>
                  <a:lnTo>
                    <a:pt x="15007" y="137509"/>
                  </a:lnTo>
                  <a:lnTo>
                    <a:pt x="19078" y="132356"/>
                  </a:lnTo>
                  <a:lnTo>
                    <a:pt x="25962"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SMARTInkShape-5245"/>
            <p:cNvSpPr/>
            <p:nvPr>
              <p:custDataLst>
                <p:tags r:id="rId50"/>
              </p:custDataLst>
            </p:nvPr>
          </p:nvSpPr>
          <p:spPr>
            <a:xfrm>
              <a:off x="6774656" y="267891"/>
              <a:ext cx="17828" cy="383696"/>
            </a:xfrm>
            <a:custGeom>
              <a:avLst/>
              <a:gdLst/>
              <a:ahLst/>
              <a:cxnLst/>
              <a:rect l="0" t="0" r="0" b="0"/>
              <a:pathLst>
                <a:path w="17828" h="383696">
                  <a:moveTo>
                    <a:pt x="8930" y="0"/>
                  </a:moveTo>
                  <a:lnTo>
                    <a:pt x="8930" y="0"/>
                  </a:lnTo>
                  <a:lnTo>
                    <a:pt x="8930" y="42664"/>
                  </a:lnTo>
                  <a:lnTo>
                    <a:pt x="8930" y="74193"/>
                  </a:lnTo>
                  <a:lnTo>
                    <a:pt x="8930" y="114256"/>
                  </a:lnTo>
                  <a:lnTo>
                    <a:pt x="6284" y="151262"/>
                  </a:lnTo>
                  <a:lnTo>
                    <a:pt x="1862" y="187362"/>
                  </a:lnTo>
                  <a:lnTo>
                    <a:pt x="3198" y="223194"/>
                  </a:lnTo>
                  <a:lnTo>
                    <a:pt x="7797" y="266117"/>
                  </a:lnTo>
                  <a:lnTo>
                    <a:pt x="8706" y="303259"/>
                  </a:lnTo>
                  <a:lnTo>
                    <a:pt x="8900" y="343471"/>
                  </a:lnTo>
                  <a:lnTo>
                    <a:pt x="11562" y="353737"/>
                  </a:lnTo>
                  <a:lnTo>
                    <a:pt x="15061" y="362599"/>
                  </a:lnTo>
                  <a:lnTo>
                    <a:pt x="17827" y="383695"/>
                  </a:lnTo>
                  <a:lnTo>
                    <a:pt x="0" y="3482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7" name="SMARTInkShape-5246"/>
            <p:cNvSpPr/>
            <p:nvPr>
              <p:custDataLst>
                <p:tags r:id="rId51"/>
              </p:custDataLst>
            </p:nvPr>
          </p:nvSpPr>
          <p:spPr>
            <a:xfrm>
              <a:off x="7476496" y="375753"/>
              <a:ext cx="196687" cy="195297"/>
            </a:xfrm>
            <a:custGeom>
              <a:avLst/>
              <a:gdLst/>
              <a:ahLst/>
              <a:cxnLst/>
              <a:rect l="0" t="0" r="0" b="0"/>
              <a:pathLst>
                <a:path w="196687" h="195297">
                  <a:moveTo>
                    <a:pt x="48254" y="52872"/>
                  </a:moveTo>
                  <a:lnTo>
                    <a:pt x="48254" y="52872"/>
                  </a:lnTo>
                  <a:lnTo>
                    <a:pt x="17570" y="80396"/>
                  </a:lnTo>
                  <a:lnTo>
                    <a:pt x="704" y="119666"/>
                  </a:lnTo>
                  <a:lnTo>
                    <a:pt x="0" y="132498"/>
                  </a:lnTo>
                  <a:lnTo>
                    <a:pt x="2996" y="143824"/>
                  </a:lnTo>
                  <a:lnTo>
                    <a:pt x="11252" y="156770"/>
                  </a:lnTo>
                  <a:lnTo>
                    <a:pt x="36963" y="184196"/>
                  </a:lnTo>
                  <a:lnTo>
                    <a:pt x="51173" y="190613"/>
                  </a:lnTo>
                  <a:lnTo>
                    <a:pt x="95020" y="195296"/>
                  </a:lnTo>
                  <a:lnTo>
                    <a:pt x="120319" y="192968"/>
                  </a:lnTo>
                  <a:lnTo>
                    <a:pt x="150793" y="183292"/>
                  </a:lnTo>
                  <a:lnTo>
                    <a:pt x="188008" y="158245"/>
                  </a:lnTo>
                  <a:lnTo>
                    <a:pt x="194702" y="130462"/>
                  </a:lnTo>
                  <a:lnTo>
                    <a:pt x="196686" y="94302"/>
                  </a:lnTo>
                  <a:lnTo>
                    <a:pt x="194261" y="68309"/>
                  </a:lnTo>
                  <a:lnTo>
                    <a:pt x="187229" y="49480"/>
                  </a:lnTo>
                  <a:lnTo>
                    <a:pt x="176497" y="34497"/>
                  </a:lnTo>
                  <a:lnTo>
                    <a:pt x="153720" y="15898"/>
                  </a:lnTo>
                  <a:lnTo>
                    <a:pt x="128120" y="4655"/>
                  </a:lnTo>
                  <a:lnTo>
                    <a:pt x="83907" y="0"/>
                  </a:lnTo>
                  <a:lnTo>
                    <a:pt x="61905" y="4244"/>
                  </a:lnTo>
                  <a:lnTo>
                    <a:pt x="37684" y="14566"/>
                  </a:lnTo>
                  <a:lnTo>
                    <a:pt x="29335" y="20303"/>
                  </a:lnTo>
                  <a:lnTo>
                    <a:pt x="26712" y="24214"/>
                  </a:lnTo>
                  <a:lnTo>
                    <a:pt x="23020" y="38207"/>
                  </a:lnTo>
                  <a:lnTo>
                    <a:pt x="21465" y="528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3" name="SMARTInkShape-Group2042"/>
          <p:cNvGrpSpPr/>
          <p:nvPr/>
        </p:nvGrpSpPr>
        <p:grpSpPr>
          <a:xfrm>
            <a:off x="5479852" y="241102"/>
            <a:ext cx="946547" cy="444440"/>
            <a:chOff x="5479852" y="241102"/>
            <a:chExt cx="946547" cy="444440"/>
          </a:xfrm>
        </p:grpSpPr>
        <p:sp>
          <p:nvSpPr>
            <p:cNvPr id="1359" name="SMARTInkShape-5247"/>
            <p:cNvSpPr/>
            <p:nvPr>
              <p:custDataLst>
                <p:tags r:id="rId34"/>
              </p:custDataLst>
            </p:nvPr>
          </p:nvSpPr>
          <p:spPr>
            <a:xfrm>
              <a:off x="6140648" y="414921"/>
              <a:ext cx="285751" cy="227971"/>
            </a:xfrm>
            <a:custGeom>
              <a:avLst/>
              <a:gdLst/>
              <a:ahLst/>
              <a:cxnLst/>
              <a:rect l="0" t="0" r="0" b="0"/>
              <a:pathLst>
                <a:path w="285751" h="227971">
                  <a:moveTo>
                    <a:pt x="0" y="129790"/>
                  </a:moveTo>
                  <a:lnTo>
                    <a:pt x="0" y="129790"/>
                  </a:lnTo>
                  <a:lnTo>
                    <a:pt x="38806" y="128798"/>
                  </a:lnTo>
                  <a:lnTo>
                    <a:pt x="80970" y="117361"/>
                  </a:lnTo>
                  <a:lnTo>
                    <a:pt x="124722" y="97017"/>
                  </a:lnTo>
                  <a:lnTo>
                    <a:pt x="154417" y="78193"/>
                  </a:lnTo>
                  <a:lnTo>
                    <a:pt x="164706" y="64121"/>
                  </a:lnTo>
                  <a:lnTo>
                    <a:pt x="168196" y="53227"/>
                  </a:lnTo>
                  <a:lnTo>
                    <a:pt x="169608" y="20931"/>
                  </a:lnTo>
                  <a:lnTo>
                    <a:pt x="166993" y="14270"/>
                  </a:lnTo>
                  <a:lnTo>
                    <a:pt x="164907" y="11105"/>
                  </a:lnTo>
                  <a:lnTo>
                    <a:pt x="161532" y="8995"/>
                  </a:lnTo>
                  <a:lnTo>
                    <a:pt x="130517" y="0"/>
                  </a:lnTo>
                  <a:lnTo>
                    <a:pt x="101144" y="3950"/>
                  </a:lnTo>
                  <a:lnTo>
                    <a:pt x="86625" y="12345"/>
                  </a:lnTo>
                  <a:lnTo>
                    <a:pt x="45198" y="44882"/>
                  </a:lnTo>
                  <a:lnTo>
                    <a:pt x="29598" y="68582"/>
                  </a:lnTo>
                  <a:lnTo>
                    <a:pt x="13269" y="105965"/>
                  </a:lnTo>
                  <a:lnTo>
                    <a:pt x="9311" y="149710"/>
                  </a:lnTo>
                  <a:lnTo>
                    <a:pt x="10035" y="167222"/>
                  </a:lnTo>
                  <a:lnTo>
                    <a:pt x="21374" y="190527"/>
                  </a:lnTo>
                  <a:lnTo>
                    <a:pt x="29674" y="199117"/>
                  </a:lnTo>
                  <a:lnTo>
                    <a:pt x="68630" y="221940"/>
                  </a:lnTo>
                  <a:lnTo>
                    <a:pt x="86371" y="226216"/>
                  </a:lnTo>
                  <a:lnTo>
                    <a:pt x="121385" y="227779"/>
                  </a:lnTo>
                  <a:lnTo>
                    <a:pt x="160017" y="227970"/>
                  </a:lnTo>
                  <a:lnTo>
                    <a:pt x="197304" y="220878"/>
                  </a:lnTo>
                  <a:lnTo>
                    <a:pt x="239212" y="207277"/>
                  </a:lnTo>
                  <a:lnTo>
                    <a:pt x="285750" y="174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SMARTInkShape-5248"/>
            <p:cNvSpPr/>
            <p:nvPr>
              <p:custDataLst>
                <p:tags r:id="rId35"/>
              </p:custDataLst>
            </p:nvPr>
          </p:nvSpPr>
          <p:spPr>
            <a:xfrm>
              <a:off x="5854899" y="267891"/>
              <a:ext cx="196454" cy="346446"/>
            </a:xfrm>
            <a:custGeom>
              <a:avLst/>
              <a:gdLst/>
              <a:ahLst/>
              <a:cxnLst/>
              <a:rect l="0" t="0" r="0" b="0"/>
              <a:pathLst>
                <a:path w="196454" h="346446">
                  <a:moveTo>
                    <a:pt x="8929" y="0"/>
                  </a:moveTo>
                  <a:lnTo>
                    <a:pt x="8929" y="0"/>
                  </a:lnTo>
                  <a:lnTo>
                    <a:pt x="8929" y="29104"/>
                  </a:lnTo>
                  <a:lnTo>
                    <a:pt x="8929" y="72466"/>
                  </a:lnTo>
                  <a:lnTo>
                    <a:pt x="8929" y="108275"/>
                  </a:lnTo>
                  <a:lnTo>
                    <a:pt x="6284" y="140726"/>
                  </a:lnTo>
                  <a:lnTo>
                    <a:pt x="4507" y="184241"/>
                  </a:lnTo>
                  <a:lnTo>
                    <a:pt x="7619" y="219623"/>
                  </a:lnTo>
                  <a:lnTo>
                    <a:pt x="5895" y="248959"/>
                  </a:lnTo>
                  <a:lnTo>
                    <a:pt x="776" y="287409"/>
                  </a:lnTo>
                  <a:lnTo>
                    <a:pt x="3" y="321263"/>
                  </a:lnTo>
                  <a:lnTo>
                    <a:pt x="0" y="316667"/>
                  </a:lnTo>
                  <a:lnTo>
                    <a:pt x="2647" y="311728"/>
                  </a:lnTo>
                  <a:lnTo>
                    <a:pt x="29503" y="267637"/>
                  </a:lnTo>
                  <a:lnTo>
                    <a:pt x="53032" y="237441"/>
                  </a:lnTo>
                  <a:lnTo>
                    <a:pt x="75517" y="226729"/>
                  </a:lnTo>
                  <a:lnTo>
                    <a:pt x="99584" y="223701"/>
                  </a:lnTo>
                  <a:lnTo>
                    <a:pt x="119918" y="230462"/>
                  </a:lnTo>
                  <a:lnTo>
                    <a:pt x="131348" y="235711"/>
                  </a:lnTo>
                  <a:lnTo>
                    <a:pt x="140398" y="243997"/>
                  </a:lnTo>
                  <a:lnTo>
                    <a:pt x="151070" y="262464"/>
                  </a:lnTo>
                  <a:lnTo>
                    <a:pt x="169599" y="303133"/>
                  </a:lnTo>
                  <a:lnTo>
                    <a:pt x="175927" y="318681"/>
                  </a:lnTo>
                  <a:lnTo>
                    <a:pt x="178401" y="326183"/>
                  </a:lnTo>
                  <a:lnTo>
                    <a:pt x="185427" y="339083"/>
                  </a:lnTo>
                  <a:lnTo>
                    <a:pt x="187109" y="346445"/>
                  </a:lnTo>
                  <a:lnTo>
                    <a:pt x="188239" y="346057"/>
                  </a:lnTo>
                  <a:lnTo>
                    <a:pt x="196453"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1" name="SMARTInkShape-5249"/>
            <p:cNvSpPr/>
            <p:nvPr>
              <p:custDataLst>
                <p:tags r:id="rId36"/>
              </p:custDataLst>
            </p:nvPr>
          </p:nvSpPr>
          <p:spPr>
            <a:xfrm>
              <a:off x="5479852" y="446484"/>
              <a:ext cx="330399" cy="20417"/>
            </a:xfrm>
            <a:custGeom>
              <a:avLst/>
              <a:gdLst/>
              <a:ahLst/>
              <a:cxnLst/>
              <a:rect l="0" t="0" r="0" b="0"/>
              <a:pathLst>
                <a:path w="330399" h="20417">
                  <a:moveTo>
                    <a:pt x="0" y="0"/>
                  </a:moveTo>
                  <a:lnTo>
                    <a:pt x="0" y="0"/>
                  </a:lnTo>
                  <a:lnTo>
                    <a:pt x="33182" y="4741"/>
                  </a:lnTo>
                  <a:lnTo>
                    <a:pt x="72957" y="8103"/>
                  </a:lnTo>
                  <a:lnTo>
                    <a:pt x="114328" y="8767"/>
                  </a:lnTo>
                  <a:lnTo>
                    <a:pt x="156198" y="8898"/>
                  </a:lnTo>
                  <a:lnTo>
                    <a:pt x="197744" y="14207"/>
                  </a:lnTo>
                  <a:lnTo>
                    <a:pt x="224103" y="18401"/>
                  </a:lnTo>
                  <a:lnTo>
                    <a:pt x="261329" y="20416"/>
                  </a:lnTo>
                  <a:lnTo>
                    <a:pt x="299019" y="15971"/>
                  </a:lnTo>
                  <a:lnTo>
                    <a:pt x="330398"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SMARTInkShape-5250"/>
            <p:cNvSpPr/>
            <p:nvPr>
              <p:custDataLst>
                <p:tags r:id="rId37"/>
              </p:custDataLst>
            </p:nvPr>
          </p:nvSpPr>
          <p:spPr>
            <a:xfrm>
              <a:off x="5595938" y="241102"/>
              <a:ext cx="14075" cy="444440"/>
            </a:xfrm>
            <a:custGeom>
              <a:avLst/>
              <a:gdLst/>
              <a:ahLst/>
              <a:cxnLst/>
              <a:rect l="0" t="0" r="0" b="0"/>
              <a:pathLst>
                <a:path w="14075" h="444440">
                  <a:moveTo>
                    <a:pt x="8929" y="0"/>
                  </a:moveTo>
                  <a:lnTo>
                    <a:pt x="8929" y="0"/>
                  </a:lnTo>
                  <a:lnTo>
                    <a:pt x="8929" y="33183"/>
                  </a:lnTo>
                  <a:lnTo>
                    <a:pt x="8929" y="68040"/>
                  </a:lnTo>
                  <a:lnTo>
                    <a:pt x="8929" y="101960"/>
                  </a:lnTo>
                  <a:lnTo>
                    <a:pt x="8929" y="137146"/>
                  </a:lnTo>
                  <a:lnTo>
                    <a:pt x="8929" y="178454"/>
                  </a:lnTo>
                  <a:lnTo>
                    <a:pt x="8929" y="212176"/>
                  </a:lnTo>
                  <a:lnTo>
                    <a:pt x="9921" y="247303"/>
                  </a:lnTo>
                  <a:lnTo>
                    <a:pt x="14074" y="281855"/>
                  </a:lnTo>
                  <a:lnTo>
                    <a:pt x="10239" y="323345"/>
                  </a:lnTo>
                  <a:lnTo>
                    <a:pt x="9188" y="364723"/>
                  </a:lnTo>
                  <a:lnTo>
                    <a:pt x="8963" y="403514"/>
                  </a:lnTo>
                  <a:lnTo>
                    <a:pt x="8930" y="444439"/>
                  </a:lnTo>
                  <a:lnTo>
                    <a:pt x="7937" y="444129"/>
                  </a:lnTo>
                  <a:lnTo>
                    <a:pt x="0" y="4375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7" name="SMARTInkShape-Group2043"/>
          <p:cNvGrpSpPr/>
          <p:nvPr/>
        </p:nvGrpSpPr>
        <p:grpSpPr>
          <a:xfrm>
            <a:off x="5131714" y="366117"/>
            <a:ext cx="80212" cy="276786"/>
            <a:chOff x="5131714" y="366117"/>
            <a:chExt cx="80212" cy="276786"/>
          </a:xfrm>
        </p:grpSpPr>
        <p:sp>
          <p:nvSpPr>
            <p:cNvPr id="1364" name="SMARTInkShape-5251"/>
            <p:cNvSpPr/>
            <p:nvPr>
              <p:custDataLst>
                <p:tags r:id="rId31"/>
              </p:custDataLst>
            </p:nvPr>
          </p:nvSpPr>
          <p:spPr>
            <a:xfrm>
              <a:off x="5131714" y="580430"/>
              <a:ext cx="44487" cy="62473"/>
            </a:xfrm>
            <a:custGeom>
              <a:avLst/>
              <a:gdLst/>
              <a:ahLst/>
              <a:cxnLst/>
              <a:rect l="0" t="0" r="0" b="0"/>
              <a:pathLst>
                <a:path w="44487" h="62473">
                  <a:moveTo>
                    <a:pt x="17739" y="0"/>
                  </a:moveTo>
                  <a:lnTo>
                    <a:pt x="17739" y="0"/>
                  </a:lnTo>
                  <a:lnTo>
                    <a:pt x="17739" y="42406"/>
                  </a:lnTo>
                  <a:lnTo>
                    <a:pt x="17739" y="46130"/>
                  </a:lnTo>
                  <a:lnTo>
                    <a:pt x="18731" y="48613"/>
                  </a:lnTo>
                  <a:lnTo>
                    <a:pt x="20385" y="50268"/>
                  </a:lnTo>
                  <a:lnTo>
                    <a:pt x="22480" y="51371"/>
                  </a:lnTo>
                  <a:lnTo>
                    <a:pt x="23876" y="51114"/>
                  </a:lnTo>
                  <a:lnTo>
                    <a:pt x="24807" y="49951"/>
                  </a:lnTo>
                  <a:lnTo>
                    <a:pt x="25428" y="48184"/>
                  </a:lnTo>
                  <a:lnTo>
                    <a:pt x="44486" y="26833"/>
                  </a:lnTo>
                  <a:lnTo>
                    <a:pt x="31225" y="40092"/>
                  </a:lnTo>
                  <a:lnTo>
                    <a:pt x="26048" y="42623"/>
                  </a:lnTo>
                  <a:lnTo>
                    <a:pt x="23278" y="43298"/>
                  </a:lnTo>
                  <a:lnTo>
                    <a:pt x="21432" y="44740"/>
                  </a:lnTo>
                  <a:lnTo>
                    <a:pt x="19380" y="48989"/>
                  </a:lnTo>
                  <a:lnTo>
                    <a:pt x="17841" y="50518"/>
                  </a:lnTo>
                  <a:lnTo>
                    <a:pt x="13485" y="52218"/>
                  </a:lnTo>
                  <a:lnTo>
                    <a:pt x="11926" y="53663"/>
                  </a:lnTo>
                  <a:lnTo>
                    <a:pt x="10195" y="57915"/>
                  </a:lnTo>
                  <a:lnTo>
                    <a:pt x="8741" y="59446"/>
                  </a:lnTo>
                  <a:lnTo>
                    <a:pt x="0" y="62472"/>
                  </a:lnTo>
                  <a:lnTo>
                    <a:pt x="17739"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5" name="SMARTInkShape-5252"/>
            <p:cNvSpPr/>
            <p:nvPr>
              <p:custDataLst>
                <p:tags r:id="rId32"/>
              </p:custDataLst>
            </p:nvPr>
          </p:nvSpPr>
          <p:spPr>
            <a:xfrm>
              <a:off x="5149453" y="607219"/>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6" name="SMARTInkShape-5253"/>
            <p:cNvSpPr/>
            <p:nvPr>
              <p:custDataLst>
                <p:tags r:id="rId33"/>
              </p:custDataLst>
            </p:nvPr>
          </p:nvSpPr>
          <p:spPr>
            <a:xfrm>
              <a:off x="5158544" y="366117"/>
              <a:ext cx="53382" cy="53579"/>
            </a:xfrm>
            <a:custGeom>
              <a:avLst/>
              <a:gdLst/>
              <a:ahLst/>
              <a:cxnLst/>
              <a:rect l="0" t="0" r="0" b="0"/>
              <a:pathLst>
                <a:path w="53382" h="53579">
                  <a:moveTo>
                    <a:pt x="44486" y="0"/>
                  </a:moveTo>
                  <a:lnTo>
                    <a:pt x="44486" y="0"/>
                  </a:lnTo>
                  <a:lnTo>
                    <a:pt x="6045" y="30754"/>
                  </a:lnTo>
                  <a:lnTo>
                    <a:pt x="2598" y="36158"/>
                  </a:lnTo>
                  <a:lnTo>
                    <a:pt x="0" y="44152"/>
                  </a:lnTo>
                  <a:lnTo>
                    <a:pt x="7000" y="38414"/>
                  </a:lnTo>
                  <a:lnTo>
                    <a:pt x="12281" y="36917"/>
                  </a:lnTo>
                  <a:lnTo>
                    <a:pt x="17937" y="30960"/>
                  </a:lnTo>
                  <a:lnTo>
                    <a:pt x="23757" y="23682"/>
                  </a:lnTo>
                  <a:lnTo>
                    <a:pt x="38548" y="13886"/>
                  </a:lnTo>
                  <a:lnTo>
                    <a:pt x="41847" y="8487"/>
                  </a:lnTo>
                  <a:lnTo>
                    <a:pt x="42728" y="5658"/>
                  </a:lnTo>
                  <a:lnTo>
                    <a:pt x="44307" y="3772"/>
                  </a:lnTo>
                  <a:lnTo>
                    <a:pt x="53294" y="44"/>
                  </a:lnTo>
                  <a:lnTo>
                    <a:pt x="53381" y="4754"/>
                  </a:lnTo>
                  <a:lnTo>
                    <a:pt x="52401" y="6146"/>
                  </a:lnTo>
                  <a:lnTo>
                    <a:pt x="50755" y="7074"/>
                  </a:lnTo>
                  <a:lnTo>
                    <a:pt x="44488" y="8930"/>
                  </a:lnTo>
                  <a:lnTo>
                    <a:pt x="44486" y="4189"/>
                  </a:lnTo>
                  <a:lnTo>
                    <a:pt x="43495" y="3785"/>
                  </a:lnTo>
                  <a:lnTo>
                    <a:pt x="34774" y="7620"/>
                  </a:lnTo>
                  <a:lnTo>
                    <a:pt x="32059" y="8056"/>
                  </a:lnTo>
                  <a:lnTo>
                    <a:pt x="30248" y="9340"/>
                  </a:lnTo>
                  <a:lnTo>
                    <a:pt x="29042" y="11187"/>
                  </a:lnTo>
                  <a:lnTo>
                    <a:pt x="26708" y="15886"/>
                  </a:lnTo>
                  <a:lnTo>
                    <a:pt x="20809" y="24110"/>
                  </a:lnTo>
                  <a:lnTo>
                    <a:pt x="17628" y="32830"/>
                  </a:lnTo>
                  <a:lnTo>
                    <a:pt x="11835" y="41698"/>
                  </a:lnTo>
                  <a:lnTo>
                    <a:pt x="8769"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2" name="SMARTInkShape-Group2044"/>
          <p:cNvGrpSpPr/>
          <p:nvPr/>
        </p:nvGrpSpPr>
        <p:grpSpPr>
          <a:xfrm>
            <a:off x="523875" y="116086"/>
            <a:ext cx="4339829" cy="746310"/>
            <a:chOff x="523875" y="116086"/>
            <a:chExt cx="4339829" cy="746310"/>
          </a:xfrm>
        </p:grpSpPr>
        <p:sp>
          <p:nvSpPr>
            <p:cNvPr id="1368" name="SMARTInkShape-5254"/>
            <p:cNvSpPr/>
            <p:nvPr>
              <p:custDataLst>
                <p:tags r:id="rId17"/>
              </p:custDataLst>
            </p:nvPr>
          </p:nvSpPr>
          <p:spPr>
            <a:xfrm>
              <a:off x="3382445" y="143570"/>
              <a:ext cx="490064" cy="516857"/>
            </a:xfrm>
            <a:custGeom>
              <a:avLst/>
              <a:gdLst/>
              <a:ahLst/>
              <a:cxnLst/>
              <a:rect l="0" t="0" r="0" b="0"/>
              <a:pathLst>
                <a:path w="490064" h="516857">
                  <a:moveTo>
                    <a:pt x="88227" y="35024"/>
                  </a:moveTo>
                  <a:lnTo>
                    <a:pt x="88227" y="35024"/>
                  </a:lnTo>
                  <a:lnTo>
                    <a:pt x="124436" y="11175"/>
                  </a:lnTo>
                  <a:lnTo>
                    <a:pt x="142023" y="4580"/>
                  </a:lnTo>
                  <a:lnTo>
                    <a:pt x="186482" y="0"/>
                  </a:lnTo>
                  <a:lnTo>
                    <a:pt x="229307" y="434"/>
                  </a:lnTo>
                  <a:lnTo>
                    <a:pt x="264194" y="5483"/>
                  </a:lnTo>
                  <a:lnTo>
                    <a:pt x="299667" y="8411"/>
                  </a:lnTo>
                  <a:lnTo>
                    <a:pt x="335313" y="15122"/>
                  </a:lnTo>
                  <a:lnTo>
                    <a:pt x="370017" y="23394"/>
                  </a:lnTo>
                  <a:lnTo>
                    <a:pt x="413364" y="38037"/>
                  </a:lnTo>
                  <a:lnTo>
                    <a:pt x="423893" y="46615"/>
                  </a:lnTo>
                  <a:lnTo>
                    <a:pt x="448177" y="73352"/>
                  </a:lnTo>
                  <a:lnTo>
                    <a:pt x="449240" y="77443"/>
                  </a:lnTo>
                  <a:lnTo>
                    <a:pt x="447776" y="87281"/>
                  </a:lnTo>
                  <a:lnTo>
                    <a:pt x="427152" y="127677"/>
                  </a:lnTo>
                  <a:lnTo>
                    <a:pt x="400647" y="159932"/>
                  </a:lnTo>
                  <a:lnTo>
                    <a:pt x="357895" y="196729"/>
                  </a:lnTo>
                  <a:lnTo>
                    <a:pt x="323020" y="228678"/>
                  </a:lnTo>
                  <a:lnTo>
                    <a:pt x="286559" y="257437"/>
                  </a:lnTo>
                  <a:lnTo>
                    <a:pt x="245770" y="284809"/>
                  </a:lnTo>
                  <a:lnTo>
                    <a:pt x="207116" y="312763"/>
                  </a:lnTo>
                  <a:lnTo>
                    <a:pt x="165676" y="343756"/>
                  </a:lnTo>
                  <a:lnTo>
                    <a:pt x="128814" y="367381"/>
                  </a:lnTo>
                  <a:lnTo>
                    <a:pt x="86542" y="398882"/>
                  </a:lnTo>
                  <a:lnTo>
                    <a:pt x="42732" y="430609"/>
                  </a:lnTo>
                  <a:lnTo>
                    <a:pt x="7054" y="465607"/>
                  </a:lnTo>
                  <a:lnTo>
                    <a:pt x="0" y="479218"/>
                  </a:lnTo>
                  <a:lnTo>
                    <a:pt x="635" y="480974"/>
                  </a:lnTo>
                  <a:lnTo>
                    <a:pt x="3987" y="485570"/>
                  </a:lnTo>
                  <a:lnTo>
                    <a:pt x="16193" y="493736"/>
                  </a:lnTo>
                  <a:lnTo>
                    <a:pt x="37118" y="497699"/>
                  </a:lnTo>
                  <a:lnTo>
                    <a:pt x="71847" y="499038"/>
                  </a:lnTo>
                  <a:lnTo>
                    <a:pt x="105422" y="499270"/>
                  </a:lnTo>
                  <a:lnTo>
                    <a:pt x="145357" y="499339"/>
                  </a:lnTo>
                  <a:lnTo>
                    <a:pt x="183757" y="500351"/>
                  </a:lnTo>
                  <a:lnTo>
                    <a:pt x="226114" y="505502"/>
                  </a:lnTo>
                  <a:lnTo>
                    <a:pt x="269091" y="507469"/>
                  </a:lnTo>
                  <a:lnTo>
                    <a:pt x="307401" y="508052"/>
                  </a:lnTo>
                  <a:lnTo>
                    <a:pt x="342896" y="509217"/>
                  </a:lnTo>
                  <a:lnTo>
                    <a:pt x="384705" y="515351"/>
                  </a:lnTo>
                  <a:lnTo>
                    <a:pt x="426147" y="516856"/>
                  </a:lnTo>
                  <a:lnTo>
                    <a:pt x="462003" y="516161"/>
                  </a:lnTo>
                  <a:lnTo>
                    <a:pt x="490063" y="508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9" name="SMARTInkShape-5255"/>
            <p:cNvSpPr/>
            <p:nvPr>
              <p:custDataLst>
                <p:tags r:id="rId18"/>
              </p:custDataLst>
            </p:nvPr>
          </p:nvSpPr>
          <p:spPr>
            <a:xfrm>
              <a:off x="4553577" y="375885"/>
              <a:ext cx="303986" cy="230496"/>
            </a:xfrm>
            <a:custGeom>
              <a:avLst/>
              <a:gdLst/>
              <a:ahLst/>
              <a:cxnLst/>
              <a:rect l="0" t="0" r="0" b="0"/>
              <a:pathLst>
                <a:path w="303986" h="230496">
                  <a:moveTo>
                    <a:pt x="60095" y="61670"/>
                  </a:moveTo>
                  <a:lnTo>
                    <a:pt x="60095" y="61670"/>
                  </a:lnTo>
                  <a:lnTo>
                    <a:pt x="26532" y="102300"/>
                  </a:lnTo>
                  <a:lnTo>
                    <a:pt x="14420" y="117431"/>
                  </a:lnTo>
                  <a:lnTo>
                    <a:pt x="3016" y="141691"/>
                  </a:lnTo>
                  <a:lnTo>
                    <a:pt x="0" y="155443"/>
                  </a:lnTo>
                  <a:lnTo>
                    <a:pt x="1305" y="168170"/>
                  </a:lnTo>
                  <a:lnTo>
                    <a:pt x="5193" y="179448"/>
                  </a:lnTo>
                  <a:lnTo>
                    <a:pt x="18419" y="197419"/>
                  </a:lnTo>
                  <a:lnTo>
                    <a:pt x="34186" y="211363"/>
                  </a:lnTo>
                  <a:lnTo>
                    <a:pt x="62033" y="224964"/>
                  </a:lnTo>
                  <a:lnTo>
                    <a:pt x="104998" y="230495"/>
                  </a:lnTo>
                  <a:lnTo>
                    <a:pt x="131608" y="228439"/>
                  </a:lnTo>
                  <a:lnTo>
                    <a:pt x="172007" y="218856"/>
                  </a:lnTo>
                  <a:lnTo>
                    <a:pt x="213211" y="194756"/>
                  </a:lnTo>
                  <a:lnTo>
                    <a:pt x="255729" y="165736"/>
                  </a:lnTo>
                  <a:lnTo>
                    <a:pt x="288790" y="136069"/>
                  </a:lnTo>
                  <a:lnTo>
                    <a:pt x="302261" y="113480"/>
                  </a:lnTo>
                  <a:lnTo>
                    <a:pt x="303985" y="99248"/>
                  </a:lnTo>
                  <a:lnTo>
                    <a:pt x="296619" y="55825"/>
                  </a:lnTo>
                  <a:lnTo>
                    <a:pt x="288910" y="46505"/>
                  </a:lnTo>
                  <a:lnTo>
                    <a:pt x="253607" y="19120"/>
                  </a:lnTo>
                  <a:lnTo>
                    <a:pt x="216657" y="3407"/>
                  </a:lnTo>
                  <a:lnTo>
                    <a:pt x="177415" y="0"/>
                  </a:lnTo>
                  <a:lnTo>
                    <a:pt x="149758" y="2056"/>
                  </a:lnTo>
                  <a:lnTo>
                    <a:pt x="113745" y="11640"/>
                  </a:lnTo>
                  <a:lnTo>
                    <a:pt x="71680" y="16313"/>
                  </a:lnTo>
                  <a:lnTo>
                    <a:pt x="51165" y="170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0" name="SMARTInkShape-5256"/>
            <p:cNvSpPr/>
            <p:nvPr>
              <p:custDataLst>
                <p:tags r:id="rId19"/>
              </p:custDataLst>
            </p:nvPr>
          </p:nvSpPr>
          <p:spPr>
            <a:xfrm>
              <a:off x="2948896" y="317851"/>
              <a:ext cx="298535" cy="288842"/>
            </a:xfrm>
            <a:custGeom>
              <a:avLst/>
              <a:gdLst/>
              <a:ahLst/>
              <a:cxnLst/>
              <a:rect l="0" t="0" r="0" b="0"/>
              <a:pathLst>
                <a:path w="298535" h="288842">
                  <a:moveTo>
                    <a:pt x="48502" y="182212"/>
                  </a:moveTo>
                  <a:lnTo>
                    <a:pt x="48502" y="182212"/>
                  </a:lnTo>
                  <a:lnTo>
                    <a:pt x="86426" y="172731"/>
                  </a:lnTo>
                  <a:lnTo>
                    <a:pt x="128570" y="158878"/>
                  </a:lnTo>
                  <a:lnTo>
                    <a:pt x="164529" y="146587"/>
                  </a:lnTo>
                  <a:lnTo>
                    <a:pt x="181429" y="139589"/>
                  </a:lnTo>
                  <a:lnTo>
                    <a:pt x="225937" y="107453"/>
                  </a:lnTo>
                  <a:lnTo>
                    <a:pt x="246996" y="77986"/>
                  </a:lnTo>
                  <a:lnTo>
                    <a:pt x="251844" y="60159"/>
                  </a:lnTo>
                  <a:lnTo>
                    <a:pt x="253281" y="42309"/>
                  </a:lnTo>
                  <a:lnTo>
                    <a:pt x="250971" y="33051"/>
                  </a:lnTo>
                  <a:lnTo>
                    <a:pt x="248966" y="29193"/>
                  </a:lnTo>
                  <a:lnTo>
                    <a:pt x="241446" y="22261"/>
                  </a:lnTo>
                  <a:lnTo>
                    <a:pt x="206283" y="3686"/>
                  </a:lnTo>
                  <a:lnTo>
                    <a:pt x="198338" y="687"/>
                  </a:lnTo>
                  <a:lnTo>
                    <a:pt x="181573" y="0"/>
                  </a:lnTo>
                  <a:lnTo>
                    <a:pt x="141816" y="2903"/>
                  </a:lnTo>
                  <a:lnTo>
                    <a:pt x="107460" y="12887"/>
                  </a:lnTo>
                  <a:lnTo>
                    <a:pt x="68417" y="34038"/>
                  </a:lnTo>
                  <a:lnTo>
                    <a:pt x="40566" y="59971"/>
                  </a:lnTo>
                  <a:lnTo>
                    <a:pt x="24654" y="84807"/>
                  </a:lnTo>
                  <a:lnTo>
                    <a:pt x="7218" y="128742"/>
                  </a:lnTo>
                  <a:lnTo>
                    <a:pt x="0" y="155455"/>
                  </a:lnTo>
                  <a:lnTo>
                    <a:pt x="5445" y="191148"/>
                  </a:lnTo>
                  <a:lnTo>
                    <a:pt x="11506" y="208011"/>
                  </a:lnTo>
                  <a:lnTo>
                    <a:pt x="37212" y="241220"/>
                  </a:lnTo>
                  <a:lnTo>
                    <a:pt x="59379" y="254707"/>
                  </a:lnTo>
                  <a:lnTo>
                    <a:pt x="102337" y="271256"/>
                  </a:lnTo>
                  <a:lnTo>
                    <a:pt x="146763" y="285366"/>
                  </a:lnTo>
                  <a:lnTo>
                    <a:pt x="191382" y="288841"/>
                  </a:lnTo>
                  <a:lnTo>
                    <a:pt x="227760" y="275904"/>
                  </a:lnTo>
                  <a:lnTo>
                    <a:pt x="267079" y="258579"/>
                  </a:lnTo>
                  <a:lnTo>
                    <a:pt x="298534" y="244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1" name="SMARTInkShape-5257"/>
            <p:cNvSpPr/>
            <p:nvPr>
              <p:custDataLst>
                <p:tags r:id="rId20"/>
              </p:custDataLst>
            </p:nvPr>
          </p:nvSpPr>
          <p:spPr>
            <a:xfrm>
              <a:off x="2693789" y="446484"/>
              <a:ext cx="303610" cy="8931"/>
            </a:xfrm>
            <a:custGeom>
              <a:avLst/>
              <a:gdLst/>
              <a:ahLst/>
              <a:cxnLst/>
              <a:rect l="0" t="0" r="0" b="0"/>
              <a:pathLst>
                <a:path w="303610" h="8931">
                  <a:moveTo>
                    <a:pt x="0" y="8930"/>
                  </a:moveTo>
                  <a:lnTo>
                    <a:pt x="0" y="8930"/>
                  </a:lnTo>
                  <a:lnTo>
                    <a:pt x="37924" y="8930"/>
                  </a:lnTo>
                  <a:lnTo>
                    <a:pt x="80469" y="4190"/>
                  </a:lnTo>
                  <a:lnTo>
                    <a:pt x="118211" y="1242"/>
                  </a:lnTo>
                  <a:lnTo>
                    <a:pt x="154529" y="5109"/>
                  </a:lnTo>
                  <a:lnTo>
                    <a:pt x="195166" y="7798"/>
                  </a:lnTo>
                  <a:lnTo>
                    <a:pt x="233885" y="8595"/>
                  </a:lnTo>
                  <a:lnTo>
                    <a:pt x="274403" y="7872"/>
                  </a:lnTo>
                  <a:lnTo>
                    <a:pt x="30360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2" name="SMARTInkShape-5258"/>
            <p:cNvSpPr/>
            <p:nvPr>
              <p:custDataLst>
                <p:tags r:id="rId21"/>
              </p:custDataLst>
            </p:nvPr>
          </p:nvSpPr>
          <p:spPr>
            <a:xfrm>
              <a:off x="3895903" y="401836"/>
              <a:ext cx="655262" cy="241089"/>
            </a:xfrm>
            <a:custGeom>
              <a:avLst/>
              <a:gdLst/>
              <a:ahLst/>
              <a:cxnLst/>
              <a:rect l="0" t="0" r="0" b="0"/>
              <a:pathLst>
                <a:path w="655262" h="241089">
                  <a:moveTo>
                    <a:pt x="110550" y="169664"/>
                  </a:moveTo>
                  <a:lnTo>
                    <a:pt x="110550" y="169664"/>
                  </a:lnTo>
                  <a:lnTo>
                    <a:pt x="150348" y="162535"/>
                  </a:lnTo>
                  <a:lnTo>
                    <a:pt x="189959" y="151572"/>
                  </a:lnTo>
                  <a:lnTo>
                    <a:pt x="226447" y="139852"/>
                  </a:lnTo>
                  <a:lnTo>
                    <a:pt x="265294" y="131143"/>
                  </a:lnTo>
                  <a:lnTo>
                    <a:pt x="305559" y="108751"/>
                  </a:lnTo>
                  <a:lnTo>
                    <a:pt x="320583" y="98605"/>
                  </a:lnTo>
                  <a:lnTo>
                    <a:pt x="327921" y="88142"/>
                  </a:lnTo>
                  <a:lnTo>
                    <a:pt x="329878" y="82574"/>
                  </a:lnTo>
                  <a:lnTo>
                    <a:pt x="330191" y="77870"/>
                  </a:lnTo>
                  <a:lnTo>
                    <a:pt x="325760" y="55246"/>
                  </a:lnTo>
                  <a:lnTo>
                    <a:pt x="323477" y="50721"/>
                  </a:lnTo>
                  <a:lnTo>
                    <a:pt x="294453" y="23901"/>
                  </a:lnTo>
                  <a:lnTo>
                    <a:pt x="282904" y="16245"/>
                  </a:lnTo>
                  <a:lnTo>
                    <a:pt x="260506" y="11097"/>
                  </a:lnTo>
                  <a:lnTo>
                    <a:pt x="219142" y="9358"/>
                  </a:lnTo>
                  <a:lnTo>
                    <a:pt x="184508" y="10049"/>
                  </a:lnTo>
                  <a:lnTo>
                    <a:pt x="149110" y="17088"/>
                  </a:lnTo>
                  <a:lnTo>
                    <a:pt x="113486" y="31301"/>
                  </a:lnTo>
                  <a:lnTo>
                    <a:pt x="71186" y="53881"/>
                  </a:lnTo>
                  <a:lnTo>
                    <a:pt x="36832" y="84376"/>
                  </a:lnTo>
                  <a:lnTo>
                    <a:pt x="11202" y="120803"/>
                  </a:lnTo>
                  <a:lnTo>
                    <a:pt x="967" y="144273"/>
                  </a:lnTo>
                  <a:lnTo>
                    <a:pt x="0" y="158710"/>
                  </a:lnTo>
                  <a:lnTo>
                    <a:pt x="2878" y="170749"/>
                  </a:lnTo>
                  <a:lnTo>
                    <a:pt x="11069" y="184096"/>
                  </a:lnTo>
                  <a:lnTo>
                    <a:pt x="25622" y="199186"/>
                  </a:lnTo>
                  <a:lnTo>
                    <a:pt x="61063" y="219983"/>
                  </a:lnTo>
                  <a:lnTo>
                    <a:pt x="96145" y="232116"/>
                  </a:lnTo>
                  <a:lnTo>
                    <a:pt x="136257" y="239327"/>
                  </a:lnTo>
                  <a:lnTo>
                    <a:pt x="173836" y="240751"/>
                  </a:lnTo>
                  <a:lnTo>
                    <a:pt x="215803" y="241032"/>
                  </a:lnTo>
                  <a:lnTo>
                    <a:pt x="253049" y="241088"/>
                  </a:lnTo>
                  <a:lnTo>
                    <a:pt x="289069" y="240107"/>
                  </a:lnTo>
                  <a:lnTo>
                    <a:pt x="324848" y="234033"/>
                  </a:lnTo>
                  <a:lnTo>
                    <a:pt x="368726" y="232335"/>
                  </a:lnTo>
                  <a:lnTo>
                    <a:pt x="413036" y="232174"/>
                  </a:lnTo>
                  <a:lnTo>
                    <a:pt x="417960" y="232173"/>
                  </a:lnTo>
                  <a:lnTo>
                    <a:pt x="419670" y="231180"/>
                  </a:lnTo>
                  <a:lnTo>
                    <a:pt x="420809" y="229526"/>
                  </a:lnTo>
                  <a:lnTo>
                    <a:pt x="422639" y="224483"/>
                  </a:lnTo>
                  <a:lnTo>
                    <a:pt x="423078" y="202284"/>
                  </a:lnTo>
                  <a:lnTo>
                    <a:pt x="420438" y="196399"/>
                  </a:lnTo>
                  <a:lnTo>
                    <a:pt x="418345" y="193440"/>
                  </a:lnTo>
                  <a:lnTo>
                    <a:pt x="415400" y="179796"/>
                  </a:lnTo>
                  <a:lnTo>
                    <a:pt x="414232" y="139795"/>
                  </a:lnTo>
                  <a:lnTo>
                    <a:pt x="414164" y="98220"/>
                  </a:lnTo>
                  <a:lnTo>
                    <a:pt x="415154" y="86318"/>
                  </a:lnTo>
                  <a:lnTo>
                    <a:pt x="421289" y="69452"/>
                  </a:lnTo>
                  <a:lnTo>
                    <a:pt x="439891" y="46384"/>
                  </a:lnTo>
                  <a:lnTo>
                    <a:pt x="456400" y="34138"/>
                  </a:lnTo>
                  <a:lnTo>
                    <a:pt x="499288" y="15005"/>
                  </a:lnTo>
                  <a:lnTo>
                    <a:pt x="531186" y="3993"/>
                  </a:lnTo>
                  <a:lnTo>
                    <a:pt x="564258" y="1183"/>
                  </a:lnTo>
                  <a:lnTo>
                    <a:pt x="608201" y="526"/>
                  </a:lnTo>
                  <a:lnTo>
                    <a:pt x="65526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3" name="SMARTInkShape-5259"/>
            <p:cNvSpPr/>
            <p:nvPr>
              <p:custDataLst>
                <p:tags r:id="rId22"/>
              </p:custDataLst>
            </p:nvPr>
          </p:nvSpPr>
          <p:spPr>
            <a:xfrm>
              <a:off x="595313" y="723305"/>
              <a:ext cx="4268391" cy="139091"/>
            </a:xfrm>
            <a:custGeom>
              <a:avLst/>
              <a:gdLst/>
              <a:ahLst/>
              <a:cxnLst/>
              <a:rect l="0" t="0" r="0" b="0"/>
              <a:pathLst>
                <a:path w="4268391" h="139091">
                  <a:moveTo>
                    <a:pt x="0" y="133945"/>
                  </a:moveTo>
                  <a:lnTo>
                    <a:pt x="0" y="133945"/>
                  </a:lnTo>
                  <a:lnTo>
                    <a:pt x="38805" y="139090"/>
                  </a:lnTo>
                  <a:lnTo>
                    <a:pt x="76229" y="134818"/>
                  </a:lnTo>
                  <a:lnTo>
                    <a:pt x="116717" y="124346"/>
                  </a:lnTo>
                  <a:lnTo>
                    <a:pt x="151929" y="112977"/>
                  </a:lnTo>
                  <a:lnTo>
                    <a:pt x="194677" y="107314"/>
                  </a:lnTo>
                  <a:lnTo>
                    <a:pt x="230543" y="100368"/>
                  </a:lnTo>
                  <a:lnTo>
                    <a:pt x="271156" y="92026"/>
                  </a:lnTo>
                  <a:lnTo>
                    <a:pt x="309758" y="83270"/>
                  </a:lnTo>
                  <a:lnTo>
                    <a:pt x="351182" y="74392"/>
                  </a:lnTo>
                  <a:lnTo>
                    <a:pt x="390024" y="66470"/>
                  </a:lnTo>
                  <a:lnTo>
                    <a:pt x="418083" y="64269"/>
                  </a:lnTo>
                  <a:lnTo>
                    <a:pt x="439456" y="61697"/>
                  </a:lnTo>
                  <a:lnTo>
                    <a:pt x="465611" y="57998"/>
                  </a:lnTo>
                  <a:lnTo>
                    <a:pt x="494954" y="53548"/>
                  </a:lnTo>
                  <a:lnTo>
                    <a:pt x="520469" y="50582"/>
                  </a:lnTo>
                  <a:lnTo>
                    <a:pt x="564694" y="47285"/>
                  </a:lnTo>
                  <a:lnTo>
                    <a:pt x="604194" y="43174"/>
                  </a:lnTo>
                  <a:lnTo>
                    <a:pt x="641593" y="38040"/>
                  </a:lnTo>
                  <a:lnTo>
                    <a:pt x="678058" y="32451"/>
                  </a:lnTo>
                  <a:lnTo>
                    <a:pt x="714109" y="29305"/>
                  </a:lnTo>
                  <a:lnTo>
                    <a:pt x="749975" y="26915"/>
                  </a:lnTo>
                  <a:lnTo>
                    <a:pt x="785760" y="22545"/>
                  </a:lnTo>
                  <a:lnTo>
                    <a:pt x="824153" y="17296"/>
                  </a:lnTo>
                  <a:lnTo>
                    <a:pt x="864368" y="12648"/>
                  </a:lnTo>
                  <a:lnTo>
                    <a:pt x="905393" y="10582"/>
                  </a:lnTo>
                  <a:lnTo>
                    <a:pt x="944131" y="9664"/>
                  </a:lnTo>
                  <a:lnTo>
                    <a:pt x="982184" y="9256"/>
                  </a:lnTo>
                  <a:lnTo>
                    <a:pt x="1022247" y="9075"/>
                  </a:lnTo>
                  <a:lnTo>
                    <a:pt x="1063204" y="8994"/>
                  </a:lnTo>
                  <a:lnTo>
                    <a:pt x="1103566" y="8958"/>
                  </a:lnTo>
                  <a:lnTo>
                    <a:pt x="1141349" y="8942"/>
                  </a:lnTo>
                  <a:lnTo>
                    <a:pt x="1180630" y="8935"/>
                  </a:lnTo>
                  <a:lnTo>
                    <a:pt x="1221240" y="8932"/>
                  </a:lnTo>
                  <a:lnTo>
                    <a:pt x="1262440" y="8930"/>
                  </a:lnTo>
                  <a:lnTo>
                    <a:pt x="1306547" y="6284"/>
                  </a:lnTo>
                  <a:lnTo>
                    <a:pt x="1329422" y="4189"/>
                  </a:lnTo>
                  <a:lnTo>
                    <a:pt x="1352609" y="2793"/>
                  </a:lnTo>
                  <a:lnTo>
                    <a:pt x="1376005" y="1862"/>
                  </a:lnTo>
                  <a:lnTo>
                    <a:pt x="1399540" y="1241"/>
                  </a:lnTo>
                  <a:lnTo>
                    <a:pt x="1422175" y="827"/>
                  </a:lnTo>
                  <a:lnTo>
                    <a:pt x="1465846" y="368"/>
                  </a:lnTo>
                  <a:lnTo>
                    <a:pt x="1489199" y="245"/>
                  </a:lnTo>
                  <a:lnTo>
                    <a:pt x="1513698" y="163"/>
                  </a:lnTo>
                  <a:lnTo>
                    <a:pt x="1538960" y="109"/>
                  </a:lnTo>
                  <a:lnTo>
                    <a:pt x="1563739" y="72"/>
                  </a:lnTo>
                  <a:lnTo>
                    <a:pt x="1588195" y="48"/>
                  </a:lnTo>
                  <a:lnTo>
                    <a:pt x="1612438" y="32"/>
                  </a:lnTo>
                  <a:lnTo>
                    <a:pt x="1636536" y="21"/>
                  </a:lnTo>
                  <a:lnTo>
                    <a:pt x="1660540" y="14"/>
                  </a:lnTo>
                  <a:lnTo>
                    <a:pt x="1684479" y="9"/>
                  </a:lnTo>
                  <a:lnTo>
                    <a:pt x="1709369" y="6"/>
                  </a:lnTo>
                  <a:lnTo>
                    <a:pt x="1734892" y="4"/>
                  </a:lnTo>
                  <a:lnTo>
                    <a:pt x="1760837" y="2"/>
                  </a:lnTo>
                  <a:lnTo>
                    <a:pt x="1785078" y="2"/>
                  </a:lnTo>
                  <a:lnTo>
                    <a:pt x="1808185" y="1"/>
                  </a:lnTo>
                  <a:lnTo>
                    <a:pt x="1830535" y="1"/>
                  </a:lnTo>
                  <a:lnTo>
                    <a:pt x="1853372" y="0"/>
                  </a:lnTo>
                  <a:lnTo>
                    <a:pt x="1876534" y="0"/>
                  </a:lnTo>
                  <a:lnTo>
                    <a:pt x="1899913" y="0"/>
                  </a:lnTo>
                  <a:lnTo>
                    <a:pt x="1923437" y="0"/>
                  </a:lnTo>
                  <a:lnTo>
                    <a:pt x="1947057" y="0"/>
                  </a:lnTo>
                  <a:lnTo>
                    <a:pt x="1970741" y="0"/>
                  </a:lnTo>
                  <a:lnTo>
                    <a:pt x="1995460" y="992"/>
                  </a:lnTo>
                  <a:lnTo>
                    <a:pt x="2020869" y="2646"/>
                  </a:lnTo>
                  <a:lnTo>
                    <a:pt x="2046738" y="4740"/>
                  </a:lnTo>
                  <a:lnTo>
                    <a:pt x="2071921" y="6137"/>
                  </a:lnTo>
                  <a:lnTo>
                    <a:pt x="2096648" y="7067"/>
                  </a:lnTo>
                  <a:lnTo>
                    <a:pt x="2121070" y="7688"/>
                  </a:lnTo>
                  <a:lnTo>
                    <a:pt x="2145289" y="9094"/>
                  </a:lnTo>
                  <a:lnTo>
                    <a:pt x="2169372" y="11024"/>
                  </a:lnTo>
                  <a:lnTo>
                    <a:pt x="2193365" y="13302"/>
                  </a:lnTo>
                  <a:lnTo>
                    <a:pt x="2218290" y="14821"/>
                  </a:lnTo>
                  <a:lnTo>
                    <a:pt x="2243836" y="15834"/>
                  </a:lnTo>
                  <a:lnTo>
                    <a:pt x="2269797" y="16509"/>
                  </a:lnTo>
                  <a:lnTo>
                    <a:pt x="2295042" y="16959"/>
                  </a:lnTo>
                  <a:lnTo>
                    <a:pt x="2319809" y="17259"/>
                  </a:lnTo>
                  <a:lnTo>
                    <a:pt x="2344258" y="17459"/>
                  </a:lnTo>
                  <a:lnTo>
                    <a:pt x="2369487" y="18585"/>
                  </a:lnTo>
                  <a:lnTo>
                    <a:pt x="2395236" y="20327"/>
                  </a:lnTo>
                  <a:lnTo>
                    <a:pt x="2421332" y="22481"/>
                  </a:lnTo>
                  <a:lnTo>
                    <a:pt x="2446666" y="23917"/>
                  </a:lnTo>
                  <a:lnTo>
                    <a:pt x="2471493" y="24874"/>
                  </a:lnTo>
                  <a:lnTo>
                    <a:pt x="2495983" y="25512"/>
                  </a:lnTo>
                  <a:lnTo>
                    <a:pt x="2520246" y="25938"/>
                  </a:lnTo>
                  <a:lnTo>
                    <a:pt x="2544359" y="26221"/>
                  </a:lnTo>
                  <a:lnTo>
                    <a:pt x="2568372" y="26411"/>
                  </a:lnTo>
                  <a:lnTo>
                    <a:pt x="2593310" y="27529"/>
                  </a:lnTo>
                  <a:lnTo>
                    <a:pt x="2618866" y="29267"/>
                  </a:lnTo>
                  <a:lnTo>
                    <a:pt x="2644832" y="31417"/>
                  </a:lnTo>
                  <a:lnTo>
                    <a:pt x="2669089" y="33843"/>
                  </a:lnTo>
                  <a:lnTo>
                    <a:pt x="2692205" y="36453"/>
                  </a:lnTo>
                  <a:lnTo>
                    <a:pt x="2714561" y="39184"/>
                  </a:lnTo>
                  <a:lnTo>
                    <a:pt x="2737402" y="41998"/>
                  </a:lnTo>
                  <a:lnTo>
                    <a:pt x="2760567" y="44866"/>
                  </a:lnTo>
                  <a:lnTo>
                    <a:pt x="2783949" y="47770"/>
                  </a:lnTo>
                  <a:lnTo>
                    <a:pt x="2807473" y="49706"/>
                  </a:lnTo>
                  <a:lnTo>
                    <a:pt x="2831094" y="50996"/>
                  </a:lnTo>
                  <a:lnTo>
                    <a:pt x="2854779" y="51857"/>
                  </a:lnTo>
                  <a:lnTo>
                    <a:pt x="2877514" y="52431"/>
                  </a:lnTo>
                  <a:lnTo>
                    <a:pt x="2921296" y="53068"/>
                  </a:lnTo>
                  <a:lnTo>
                    <a:pt x="2943686" y="54230"/>
                  </a:lnTo>
                  <a:lnTo>
                    <a:pt x="2966551" y="55997"/>
                  </a:lnTo>
                  <a:lnTo>
                    <a:pt x="2989732" y="58167"/>
                  </a:lnTo>
                  <a:lnTo>
                    <a:pt x="3034009" y="60578"/>
                  </a:lnTo>
                  <a:lnTo>
                    <a:pt x="3077831" y="62642"/>
                  </a:lnTo>
                  <a:lnTo>
                    <a:pt x="3100630" y="64582"/>
                  </a:lnTo>
                  <a:lnTo>
                    <a:pt x="3123766" y="66867"/>
                  </a:lnTo>
                  <a:lnTo>
                    <a:pt x="3147128" y="68390"/>
                  </a:lnTo>
                  <a:lnTo>
                    <a:pt x="3170640" y="69406"/>
                  </a:lnTo>
                  <a:lnTo>
                    <a:pt x="3194252" y="70083"/>
                  </a:lnTo>
                  <a:lnTo>
                    <a:pt x="3217931" y="70534"/>
                  </a:lnTo>
                  <a:lnTo>
                    <a:pt x="3241654" y="70835"/>
                  </a:lnTo>
                  <a:lnTo>
                    <a:pt x="3265407" y="71036"/>
                  </a:lnTo>
                  <a:lnTo>
                    <a:pt x="3303071" y="72162"/>
                  </a:lnTo>
                  <a:lnTo>
                    <a:pt x="3350008" y="73905"/>
                  </a:lnTo>
                  <a:lnTo>
                    <a:pt x="3403127" y="76059"/>
                  </a:lnTo>
                  <a:lnTo>
                    <a:pt x="3444494" y="78487"/>
                  </a:lnTo>
                  <a:lnTo>
                    <a:pt x="3478024" y="81098"/>
                  </a:lnTo>
                  <a:lnTo>
                    <a:pt x="3506331" y="83831"/>
                  </a:lnTo>
                  <a:lnTo>
                    <a:pt x="3532147" y="85653"/>
                  </a:lnTo>
                  <a:lnTo>
                    <a:pt x="3556304" y="86867"/>
                  </a:lnTo>
                  <a:lnTo>
                    <a:pt x="3600673" y="88217"/>
                  </a:lnTo>
                  <a:lnTo>
                    <a:pt x="3640236" y="88817"/>
                  </a:lnTo>
                  <a:lnTo>
                    <a:pt x="3677664" y="89083"/>
                  </a:lnTo>
                  <a:lnTo>
                    <a:pt x="3714142" y="89202"/>
                  </a:lnTo>
                  <a:lnTo>
                    <a:pt x="3750198" y="89254"/>
                  </a:lnTo>
                  <a:lnTo>
                    <a:pt x="3786067" y="91924"/>
                  </a:lnTo>
                  <a:lnTo>
                    <a:pt x="3821852" y="95425"/>
                  </a:lnTo>
                  <a:lnTo>
                    <a:pt x="3857601" y="96981"/>
                  </a:lnTo>
                  <a:lnTo>
                    <a:pt x="3890687" y="97673"/>
                  </a:lnTo>
                  <a:lnTo>
                    <a:pt x="3922921" y="97980"/>
                  </a:lnTo>
                  <a:lnTo>
                    <a:pt x="3957090" y="98117"/>
                  </a:lnTo>
                  <a:lnTo>
                    <a:pt x="3989475" y="100824"/>
                  </a:lnTo>
                  <a:lnTo>
                    <a:pt x="4020404" y="104341"/>
                  </a:lnTo>
                  <a:lnTo>
                    <a:pt x="4064716" y="106322"/>
                  </a:lnTo>
                  <a:lnTo>
                    <a:pt x="4102429" y="107901"/>
                  </a:lnTo>
                  <a:lnTo>
                    <a:pt x="4144988" y="114175"/>
                  </a:lnTo>
                  <a:lnTo>
                    <a:pt x="4188860" y="115834"/>
                  </a:lnTo>
                  <a:lnTo>
                    <a:pt x="4229900" y="116071"/>
                  </a:lnTo>
                  <a:lnTo>
                    <a:pt x="4245657" y="116085"/>
                  </a:lnTo>
                  <a:lnTo>
                    <a:pt x="4251011" y="118731"/>
                  </a:lnTo>
                  <a:lnTo>
                    <a:pt x="4259314" y="124906"/>
                  </a:lnTo>
                  <a:lnTo>
                    <a:pt x="4268018" y="125013"/>
                  </a:lnTo>
                  <a:lnTo>
                    <a:pt x="4268390"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4" name="SMARTInkShape-5260"/>
            <p:cNvSpPr/>
            <p:nvPr>
              <p:custDataLst>
                <p:tags r:id="rId23"/>
              </p:custDataLst>
            </p:nvPr>
          </p:nvSpPr>
          <p:spPr>
            <a:xfrm>
              <a:off x="2774156" y="178594"/>
              <a:ext cx="35687" cy="493596"/>
            </a:xfrm>
            <a:custGeom>
              <a:avLst/>
              <a:gdLst/>
              <a:ahLst/>
              <a:cxnLst/>
              <a:rect l="0" t="0" r="0" b="0"/>
              <a:pathLst>
                <a:path w="35687" h="493596">
                  <a:moveTo>
                    <a:pt x="0" y="0"/>
                  </a:moveTo>
                  <a:lnTo>
                    <a:pt x="0" y="0"/>
                  </a:lnTo>
                  <a:lnTo>
                    <a:pt x="12274" y="40790"/>
                  </a:lnTo>
                  <a:lnTo>
                    <a:pt x="17197" y="77129"/>
                  </a:lnTo>
                  <a:lnTo>
                    <a:pt x="23506" y="115016"/>
                  </a:lnTo>
                  <a:lnTo>
                    <a:pt x="25330" y="146368"/>
                  </a:lnTo>
                  <a:lnTo>
                    <a:pt x="26141" y="180146"/>
                  </a:lnTo>
                  <a:lnTo>
                    <a:pt x="26501" y="215994"/>
                  </a:lnTo>
                  <a:lnTo>
                    <a:pt x="26661" y="255078"/>
                  </a:lnTo>
                  <a:lnTo>
                    <a:pt x="26732" y="292954"/>
                  </a:lnTo>
                  <a:lnTo>
                    <a:pt x="27756" y="329631"/>
                  </a:lnTo>
                  <a:lnTo>
                    <a:pt x="31519" y="365776"/>
                  </a:lnTo>
                  <a:lnTo>
                    <a:pt x="33852" y="399038"/>
                  </a:lnTo>
                  <a:lnTo>
                    <a:pt x="35166" y="440364"/>
                  </a:lnTo>
                  <a:lnTo>
                    <a:pt x="35646" y="482205"/>
                  </a:lnTo>
                  <a:lnTo>
                    <a:pt x="35686" y="491464"/>
                  </a:lnTo>
                  <a:lnTo>
                    <a:pt x="34705" y="493338"/>
                  </a:lnTo>
                  <a:lnTo>
                    <a:pt x="33059" y="493595"/>
                  </a:lnTo>
                  <a:lnTo>
                    <a:pt x="26789" y="4911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5" name="SMARTInkShape-5261"/>
            <p:cNvSpPr/>
            <p:nvPr>
              <p:custDataLst>
                <p:tags r:id="rId24"/>
              </p:custDataLst>
            </p:nvPr>
          </p:nvSpPr>
          <p:spPr>
            <a:xfrm>
              <a:off x="1184672" y="116086"/>
              <a:ext cx="356398" cy="615957"/>
            </a:xfrm>
            <a:custGeom>
              <a:avLst/>
              <a:gdLst/>
              <a:ahLst/>
              <a:cxnLst/>
              <a:rect l="0" t="0" r="0" b="0"/>
              <a:pathLst>
                <a:path w="356398" h="615957">
                  <a:moveTo>
                    <a:pt x="0" y="0"/>
                  </a:moveTo>
                  <a:lnTo>
                    <a:pt x="0" y="0"/>
                  </a:lnTo>
                  <a:lnTo>
                    <a:pt x="5292" y="26458"/>
                  </a:lnTo>
                  <a:lnTo>
                    <a:pt x="12274" y="66330"/>
                  </a:lnTo>
                  <a:lnTo>
                    <a:pt x="15377" y="100587"/>
                  </a:lnTo>
                  <a:lnTo>
                    <a:pt x="19402" y="132348"/>
                  </a:lnTo>
                  <a:lnTo>
                    <a:pt x="23506" y="163993"/>
                  </a:lnTo>
                  <a:lnTo>
                    <a:pt x="25330" y="197902"/>
                  </a:lnTo>
                  <a:lnTo>
                    <a:pt x="28786" y="232816"/>
                  </a:lnTo>
                  <a:lnTo>
                    <a:pt x="33630" y="268177"/>
                  </a:lnTo>
                  <a:lnTo>
                    <a:pt x="39090" y="303736"/>
                  </a:lnTo>
                  <a:lnTo>
                    <a:pt x="44824" y="336739"/>
                  </a:lnTo>
                  <a:lnTo>
                    <a:pt x="50680" y="375880"/>
                  </a:lnTo>
                  <a:lnTo>
                    <a:pt x="53630" y="404376"/>
                  </a:lnTo>
                  <a:lnTo>
                    <a:pt x="56589" y="436271"/>
                  </a:lnTo>
                  <a:lnTo>
                    <a:pt x="57231" y="479648"/>
                  </a:lnTo>
                  <a:lnTo>
                    <a:pt x="54660" y="518157"/>
                  </a:lnTo>
                  <a:lnTo>
                    <a:pt x="53584" y="553395"/>
                  </a:lnTo>
                  <a:lnTo>
                    <a:pt x="53580" y="548827"/>
                  </a:lnTo>
                  <a:lnTo>
                    <a:pt x="60646" y="513466"/>
                  </a:lnTo>
                  <a:lnTo>
                    <a:pt x="66880" y="474157"/>
                  </a:lnTo>
                  <a:lnTo>
                    <a:pt x="83803" y="437729"/>
                  </a:lnTo>
                  <a:lnTo>
                    <a:pt x="96488" y="410817"/>
                  </a:lnTo>
                  <a:lnTo>
                    <a:pt x="123790" y="375057"/>
                  </a:lnTo>
                  <a:lnTo>
                    <a:pt x="145158" y="350907"/>
                  </a:lnTo>
                  <a:lnTo>
                    <a:pt x="183785" y="324968"/>
                  </a:lnTo>
                  <a:lnTo>
                    <a:pt x="222504" y="302721"/>
                  </a:lnTo>
                  <a:lnTo>
                    <a:pt x="258815" y="296268"/>
                  </a:lnTo>
                  <a:lnTo>
                    <a:pt x="267793" y="295738"/>
                  </a:lnTo>
                  <a:lnTo>
                    <a:pt x="283061" y="300442"/>
                  </a:lnTo>
                  <a:lnTo>
                    <a:pt x="323878" y="326482"/>
                  </a:lnTo>
                  <a:lnTo>
                    <a:pt x="343680" y="347097"/>
                  </a:lnTo>
                  <a:lnTo>
                    <a:pt x="351184" y="360641"/>
                  </a:lnTo>
                  <a:lnTo>
                    <a:pt x="356397" y="402291"/>
                  </a:lnTo>
                  <a:lnTo>
                    <a:pt x="347370" y="446544"/>
                  </a:lnTo>
                  <a:lnTo>
                    <a:pt x="339925" y="465362"/>
                  </a:lnTo>
                  <a:lnTo>
                    <a:pt x="310893" y="507136"/>
                  </a:lnTo>
                  <a:lnTo>
                    <a:pt x="276495" y="544344"/>
                  </a:lnTo>
                  <a:lnTo>
                    <a:pt x="241037" y="572236"/>
                  </a:lnTo>
                  <a:lnTo>
                    <a:pt x="196445" y="596389"/>
                  </a:lnTo>
                  <a:lnTo>
                    <a:pt x="166870" y="611216"/>
                  </a:lnTo>
                  <a:lnTo>
                    <a:pt x="122970" y="615715"/>
                  </a:lnTo>
                  <a:lnTo>
                    <a:pt x="110546" y="615956"/>
                  </a:lnTo>
                  <a:lnTo>
                    <a:pt x="106440" y="615028"/>
                  </a:lnTo>
                  <a:lnTo>
                    <a:pt x="103702" y="613417"/>
                  </a:lnTo>
                  <a:lnTo>
                    <a:pt x="101877" y="611351"/>
                  </a:lnTo>
                  <a:lnTo>
                    <a:pt x="99849" y="606409"/>
                  </a:lnTo>
                  <a:lnTo>
                    <a:pt x="99308" y="603703"/>
                  </a:lnTo>
                  <a:lnTo>
                    <a:pt x="103287" y="585672"/>
                  </a:lnTo>
                  <a:lnTo>
                    <a:pt x="126074" y="544225"/>
                  </a:lnTo>
                  <a:lnTo>
                    <a:pt x="153778" y="504156"/>
                  </a:lnTo>
                  <a:lnTo>
                    <a:pt x="169664" y="4822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6" name="SMARTInkShape-5262"/>
            <p:cNvSpPr/>
            <p:nvPr>
              <p:custDataLst>
                <p:tags r:id="rId25"/>
              </p:custDataLst>
            </p:nvPr>
          </p:nvSpPr>
          <p:spPr>
            <a:xfrm>
              <a:off x="1633144" y="339328"/>
              <a:ext cx="273729" cy="356840"/>
            </a:xfrm>
            <a:custGeom>
              <a:avLst/>
              <a:gdLst/>
              <a:ahLst/>
              <a:cxnLst/>
              <a:rect l="0" t="0" r="0" b="0"/>
              <a:pathLst>
                <a:path w="273729" h="356840">
                  <a:moveTo>
                    <a:pt x="221254" y="0"/>
                  </a:moveTo>
                  <a:lnTo>
                    <a:pt x="221254" y="0"/>
                  </a:lnTo>
                  <a:lnTo>
                    <a:pt x="203395" y="7938"/>
                  </a:lnTo>
                  <a:lnTo>
                    <a:pt x="173629" y="21167"/>
                  </a:lnTo>
                  <a:lnTo>
                    <a:pt x="135926" y="37924"/>
                  </a:lnTo>
                  <a:lnTo>
                    <a:pt x="107814" y="51079"/>
                  </a:lnTo>
                  <a:lnTo>
                    <a:pt x="68641" y="70988"/>
                  </a:lnTo>
                  <a:lnTo>
                    <a:pt x="26369" y="99939"/>
                  </a:lnTo>
                  <a:lnTo>
                    <a:pt x="7296" y="117696"/>
                  </a:lnTo>
                  <a:lnTo>
                    <a:pt x="2138" y="126062"/>
                  </a:lnTo>
                  <a:lnTo>
                    <a:pt x="1755" y="130674"/>
                  </a:lnTo>
                  <a:lnTo>
                    <a:pt x="3975" y="141090"/>
                  </a:lnTo>
                  <a:lnTo>
                    <a:pt x="10915" y="149689"/>
                  </a:lnTo>
                  <a:lnTo>
                    <a:pt x="45655" y="176546"/>
                  </a:lnTo>
                  <a:lnTo>
                    <a:pt x="83711" y="190096"/>
                  </a:lnTo>
                  <a:lnTo>
                    <a:pt x="117773" y="204050"/>
                  </a:lnTo>
                  <a:lnTo>
                    <a:pt x="153000" y="216012"/>
                  </a:lnTo>
                  <a:lnTo>
                    <a:pt x="188573" y="230581"/>
                  </a:lnTo>
                  <a:lnTo>
                    <a:pt x="228028" y="247145"/>
                  </a:lnTo>
                  <a:lnTo>
                    <a:pt x="262250" y="269507"/>
                  </a:lnTo>
                  <a:lnTo>
                    <a:pt x="266445" y="273929"/>
                  </a:lnTo>
                  <a:lnTo>
                    <a:pt x="271104" y="284134"/>
                  </a:lnTo>
                  <a:lnTo>
                    <a:pt x="273728" y="296296"/>
                  </a:lnTo>
                  <a:lnTo>
                    <a:pt x="272112" y="299726"/>
                  </a:lnTo>
                  <a:lnTo>
                    <a:pt x="265024" y="306183"/>
                  </a:lnTo>
                  <a:lnTo>
                    <a:pt x="235960" y="321416"/>
                  </a:lnTo>
                  <a:lnTo>
                    <a:pt x="198032" y="333365"/>
                  </a:lnTo>
                  <a:lnTo>
                    <a:pt x="163992" y="342302"/>
                  </a:lnTo>
                  <a:lnTo>
                    <a:pt x="128772" y="351234"/>
                  </a:lnTo>
                  <a:lnTo>
                    <a:pt x="88460" y="355423"/>
                  </a:lnTo>
                  <a:lnTo>
                    <a:pt x="45644" y="356839"/>
                  </a:lnTo>
                  <a:lnTo>
                    <a:pt x="24583" y="356092"/>
                  </a:lnTo>
                  <a:lnTo>
                    <a:pt x="15444" y="352401"/>
                  </a:lnTo>
                  <a:lnTo>
                    <a:pt x="4721" y="344745"/>
                  </a:lnTo>
                  <a:lnTo>
                    <a:pt x="994" y="336444"/>
                  </a:lnTo>
                  <a:lnTo>
                    <a:pt x="0" y="331452"/>
                  </a:lnTo>
                  <a:lnTo>
                    <a:pt x="1322" y="326140"/>
                  </a:lnTo>
                  <a:lnTo>
                    <a:pt x="23045" y="292747"/>
                  </a:lnTo>
                  <a:lnTo>
                    <a:pt x="69450"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7" name="SMARTInkShape-5263"/>
            <p:cNvSpPr/>
            <p:nvPr>
              <p:custDataLst>
                <p:tags r:id="rId26"/>
              </p:custDataLst>
            </p:nvPr>
          </p:nvSpPr>
          <p:spPr>
            <a:xfrm>
              <a:off x="1936235" y="446681"/>
              <a:ext cx="242529" cy="222726"/>
            </a:xfrm>
            <a:custGeom>
              <a:avLst/>
              <a:gdLst/>
              <a:ahLst/>
              <a:cxnLst/>
              <a:rect l="0" t="0" r="0" b="0"/>
              <a:pathLst>
                <a:path w="242529" h="222726">
                  <a:moveTo>
                    <a:pt x="61038" y="44452"/>
                  </a:moveTo>
                  <a:lnTo>
                    <a:pt x="61038" y="44452"/>
                  </a:lnTo>
                  <a:lnTo>
                    <a:pt x="66183" y="83257"/>
                  </a:lnTo>
                  <a:lnTo>
                    <a:pt x="64994" y="116793"/>
                  </a:lnTo>
                  <a:lnTo>
                    <a:pt x="76442" y="154520"/>
                  </a:lnTo>
                  <a:lnTo>
                    <a:pt x="85998" y="178268"/>
                  </a:lnTo>
                  <a:lnTo>
                    <a:pt x="112183" y="210730"/>
                  </a:lnTo>
                  <a:lnTo>
                    <a:pt x="123788" y="217572"/>
                  </a:lnTo>
                  <a:lnTo>
                    <a:pt x="144123" y="221424"/>
                  </a:lnTo>
                  <a:lnTo>
                    <a:pt x="172921" y="222725"/>
                  </a:lnTo>
                  <a:lnTo>
                    <a:pt x="196384" y="213470"/>
                  </a:lnTo>
                  <a:lnTo>
                    <a:pt x="212707" y="202900"/>
                  </a:lnTo>
                  <a:lnTo>
                    <a:pt x="227111" y="183311"/>
                  </a:lnTo>
                  <a:lnTo>
                    <a:pt x="242528" y="154448"/>
                  </a:lnTo>
                  <a:lnTo>
                    <a:pt x="230005" y="116159"/>
                  </a:lnTo>
                  <a:lnTo>
                    <a:pt x="218331" y="89280"/>
                  </a:lnTo>
                  <a:lnTo>
                    <a:pt x="197423" y="54123"/>
                  </a:lnTo>
                  <a:lnTo>
                    <a:pt x="177216" y="32875"/>
                  </a:lnTo>
                  <a:lnTo>
                    <a:pt x="134552" y="11150"/>
                  </a:lnTo>
                  <a:lnTo>
                    <a:pt x="103656" y="3165"/>
                  </a:lnTo>
                  <a:lnTo>
                    <a:pt x="62401" y="467"/>
                  </a:lnTo>
                  <a:lnTo>
                    <a:pt x="39394" y="0"/>
                  </a:lnTo>
                  <a:lnTo>
                    <a:pt x="3490" y="15198"/>
                  </a:lnTo>
                  <a:lnTo>
                    <a:pt x="1837" y="17011"/>
                  </a:lnTo>
                  <a:lnTo>
                    <a:pt x="0" y="21673"/>
                  </a:lnTo>
                  <a:lnTo>
                    <a:pt x="502" y="22320"/>
                  </a:lnTo>
                  <a:lnTo>
                    <a:pt x="1830" y="21760"/>
                  </a:lnTo>
                  <a:lnTo>
                    <a:pt x="7460" y="176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8" name="SMARTInkShape-5264"/>
            <p:cNvSpPr/>
            <p:nvPr>
              <p:custDataLst>
                <p:tags r:id="rId27"/>
              </p:custDataLst>
            </p:nvPr>
          </p:nvSpPr>
          <p:spPr>
            <a:xfrm>
              <a:off x="622102" y="357188"/>
              <a:ext cx="535782" cy="71438"/>
            </a:xfrm>
            <a:custGeom>
              <a:avLst/>
              <a:gdLst/>
              <a:ahLst/>
              <a:cxnLst/>
              <a:rect l="0" t="0" r="0" b="0"/>
              <a:pathLst>
                <a:path w="535782" h="71438">
                  <a:moveTo>
                    <a:pt x="0" y="71437"/>
                  </a:moveTo>
                  <a:lnTo>
                    <a:pt x="0" y="71437"/>
                  </a:lnTo>
                  <a:lnTo>
                    <a:pt x="26458" y="60854"/>
                  </a:lnTo>
                  <a:lnTo>
                    <a:pt x="47404" y="52475"/>
                  </a:lnTo>
                  <a:lnTo>
                    <a:pt x="72282" y="46890"/>
                  </a:lnTo>
                  <a:lnTo>
                    <a:pt x="99782" y="43166"/>
                  </a:lnTo>
                  <a:lnTo>
                    <a:pt x="129029" y="40683"/>
                  </a:lnTo>
                  <a:lnTo>
                    <a:pt x="158449" y="39028"/>
                  </a:lnTo>
                  <a:lnTo>
                    <a:pt x="187984" y="37925"/>
                  </a:lnTo>
                  <a:lnTo>
                    <a:pt x="217596" y="37189"/>
                  </a:lnTo>
                  <a:lnTo>
                    <a:pt x="242298" y="37691"/>
                  </a:lnTo>
                  <a:lnTo>
                    <a:pt x="282974" y="40895"/>
                  </a:lnTo>
                  <a:lnTo>
                    <a:pt x="314943" y="42980"/>
                  </a:lnTo>
                  <a:lnTo>
                    <a:pt x="352608" y="46800"/>
                  </a:lnTo>
                  <a:lnTo>
                    <a:pt x="392001" y="56979"/>
                  </a:lnTo>
                  <a:lnTo>
                    <a:pt x="428446" y="61415"/>
                  </a:lnTo>
                  <a:lnTo>
                    <a:pt x="454369" y="61192"/>
                  </a:lnTo>
                  <a:lnTo>
                    <a:pt x="487626" y="50036"/>
                  </a:lnTo>
                  <a:lnTo>
                    <a:pt x="505858" y="36763"/>
                  </a:lnTo>
                  <a:lnTo>
                    <a:pt x="512560" y="28576"/>
                  </a:lnTo>
                  <a:lnTo>
                    <a:pt x="517523" y="20638"/>
                  </a:lnTo>
                  <a:lnTo>
                    <a:pt x="53578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9" name="SMARTInkShape-5265"/>
            <p:cNvSpPr/>
            <p:nvPr>
              <p:custDataLst>
                <p:tags r:id="rId28"/>
              </p:custDataLst>
            </p:nvPr>
          </p:nvSpPr>
          <p:spPr>
            <a:xfrm>
              <a:off x="2434828" y="401836"/>
              <a:ext cx="232173" cy="178009"/>
            </a:xfrm>
            <a:custGeom>
              <a:avLst/>
              <a:gdLst/>
              <a:ahLst/>
              <a:cxnLst/>
              <a:rect l="0" t="0" r="0" b="0"/>
              <a:pathLst>
                <a:path w="232173" h="178009">
                  <a:moveTo>
                    <a:pt x="0" y="44648"/>
                  </a:moveTo>
                  <a:lnTo>
                    <a:pt x="0" y="44648"/>
                  </a:lnTo>
                  <a:lnTo>
                    <a:pt x="14222" y="87312"/>
                  </a:lnTo>
                  <a:lnTo>
                    <a:pt x="32428" y="131826"/>
                  </a:lnTo>
                  <a:lnTo>
                    <a:pt x="48414" y="152279"/>
                  </a:lnTo>
                  <a:lnTo>
                    <a:pt x="77495" y="171919"/>
                  </a:lnTo>
                  <a:lnTo>
                    <a:pt x="95281" y="176616"/>
                  </a:lnTo>
                  <a:lnTo>
                    <a:pt x="113119" y="178008"/>
                  </a:lnTo>
                  <a:lnTo>
                    <a:pt x="130972" y="173680"/>
                  </a:lnTo>
                  <a:lnTo>
                    <a:pt x="148829" y="166113"/>
                  </a:lnTo>
                  <a:lnTo>
                    <a:pt x="166688" y="148107"/>
                  </a:lnTo>
                  <a:lnTo>
                    <a:pt x="183371" y="121492"/>
                  </a:lnTo>
                  <a:lnTo>
                    <a:pt x="204016" y="79903"/>
                  </a:lnTo>
                  <a:lnTo>
                    <a:pt x="220024" y="48017"/>
                  </a:lnTo>
                  <a:lnTo>
                    <a:pt x="231307" y="4835"/>
                  </a:lnTo>
                  <a:lnTo>
                    <a:pt x="23217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0" name="SMARTInkShape-5266"/>
            <p:cNvSpPr/>
            <p:nvPr>
              <p:custDataLst>
                <p:tags r:id="rId29"/>
              </p:custDataLst>
            </p:nvPr>
          </p:nvSpPr>
          <p:spPr>
            <a:xfrm>
              <a:off x="2300883" y="142875"/>
              <a:ext cx="8931" cy="544712"/>
            </a:xfrm>
            <a:custGeom>
              <a:avLst/>
              <a:gdLst/>
              <a:ahLst/>
              <a:cxnLst/>
              <a:rect l="0" t="0" r="0" b="0"/>
              <a:pathLst>
                <a:path w="8931" h="544712">
                  <a:moveTo>
                    <a:pt x="0" y="0"/>
                  </a:moveTo>
                  <a:lnTo>
                    <a:pt x="0" y="0"/>
                  </a:lnTo>
                  <a:lnTo>
                    <a:pt x="6137" y="40790"/>
                  </a:lnTo>
                  <a:lnTo>
                    <a:pt x="7110" y="78121"/>
                  </a:lnTo>
                  <a:lnTo>
                    <a:pt x="2548" y="120161"/>
                  </a:lnTo>
                  <a:lnTo>
                    <a:pt x="1132" y="149316"/>
                  </a:lnTo>
                  <a:lnTo>
                    <a:pt x="503" y="181457"/>
                  </a:lnTo>
                  <a:lnTo>
                    <a:pt x="223" y="215585"/>
                  </a:lnTo>
                  <a:lnTo>
                    <a:pt x="99" y="250597"/>
                  </a:lnTo>
                  <a:lnTo>
                    <a:pt x="44" y="286001"/>
                  </a:lnTo>
                  <a:lnTo>
                    <a:pt x="20" y="321580"/>
                  </a:lnTo>
                  <a:lnTo>
                    <a:pt x="9" y="357237"/>
                  </a:lnTo>
                  <a:lnTo>
                    <a:pt x="4" y="390282"/>
                  </a:lnTo>
                  <a:lnTo>
                    <a:pt x="1" y="434131"/>
                  </a:lnTo>
                  <a:lnTo>
                    <a:pt x="0" y="472259"/>
                  </a:lnTo>
                  <a:lnTo>
                    <a:pt x="0" y="515958"/>
                  </a:lnTo>
                  <a:lnTo>
                    <a:pt x="0" y="539388"/>
                  </a:lnTo>
                  <a:lnTo>
                    <a:pt x="992" y="543147"/>
                  </a:lnTo>
                  <a:lnTo>
                    <a:pt x="2646" y="544661"/>
                  </a:lnTo>
                  <a:lnTo>
                    <a:pt x="8930" y="5447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1" name="SMARTInkShape-5267"/>
            <p:cNvSpPr/>
            <p:nvPr>
              <p:custDataLst>
                <p:tags r:id="rId30"/>
              </p:custDataLst>
            </p:nvPr>
          </p:nvSpPr>
          <p:spPr>
            <a:xfrm>
              <a:off x="523875" y="126002"/>
              <a:ext cx="507707" cy="695202"/>
            </a:xfrm>
            <a:custGeom>
              <a:avLst/>
              <a:gdLst/>
              <a:ahLst/>
              <a:cxnLst/>
              <a:rect l="0" t="0" r="0" b="0"/>
              <a:pathLst>
                <a:path w="507707" h="695202">
                  <a:moveTo>
                    <a:pt x="0" y="552654"/>
                  </a:moveTo>
                  <a:lnTo>
                    <a:pt x="0" y="552654"/>
                  </a:lnTo>
                  <a:lnTo>
                    <a:pt x="38806" y="530275"/>
                  </a:lnTo>
                  <a:lnTo>
                    <a:pt x="72341" y="491311"/>
                  </a:lnTo>
                  <a:lnTo>
                    <a:pt x="98494" y="458411"/>
                  </a:lnTo>
                  <a:lnTo>
                    <a:pt x="125095" y="419889"/>
                  </a:lnTo>
                  <a:lnTo>
                    <a:pt x="151828" y="380694"/>
                  </a:lnTo>
                  <a:lnTo>
                    <a:pt x="169675" y="351212"/>
                  </a:lnTo>
                  <a:lnTo>
                    <a:pt x="187528" y="318265"/>
                  </a:lnTo>
                  <a:lnTo>
                    <a:pt x="208031" y="286424"/>
                  </a:lnTo>
                  <a:lnTo>
                    <a:pt x="229380" y="255736"/>
                  </a:lnTo>
                  <a:lnTo>
                    <a:pt x="248790" y="225560"/>
                  </a:lnTo>
                  <a:lnTo>
                    <a:pt x="269985" y="195613"/>
                  </a:lnTo>
                  <a:lnTo>
                    <a:pt x="298938" y="153507"/>
                  </a:lnTo>
                  <a:lnTo>
                    <a:pt x="322731" y="115896"/>
                  </a:lnTo>
                  <a:lnTo>
                    <a:pt x="357437" y="72372"/>
                  </a:lnTo>
                  <a:lnTo>
                    <a:pt x="392155" y="31347"/>
                  </a:lnTo>
                  <a:lnTo>
                    <a:pt x="403487" y="21322"/>
                  </a:lnTo>
                  <a:lnTo>
                    <a:pt x="415444" y="6505"/>
                  </a:lnTo>
                  <a:lnTo>
                    <a:pt x="422105" y="2343"/>
                  </a:lnTo>
                  <a:lnTo>
                    <a:pt x="431434" y="0"/>
                  </a:lnTo>
                  <a:lnTo>
                    <a:pt x="433474" y="664"/>
                  </a:lnTo>
                  <a:lnTo>
                    <a:pt x="434834" y="2098"/>
                  </a:lnTo>
                  <a:lnTo>
                    <a:pt x="437338" y="6338"/>
                  </a:lnTo>
                  <a:lnTo>
                    <a:pt x="441758" y="11529"/>
                  </a:lnTo>
                  <a:lnTo>
                    <a:pt x="444384" y="19790"/>
                  </a:lnTo>
                  <a:lnTo>
                    <a:pt x="452345" y="56136"/>
                  </a:lnTo>
                  <a:lnTo>
                    <a:pt x="454505" y="94101"/>
                  </a:lnTo>
                  <a:lnTo>
                    <a:pt x="455145" y="137761"/>
                  </a:lnTo>
                  <a:lnTo>
                    <a:pt x="455294" y="170812"/>
                  </a:lnTo>
                  <a:lnTo>
                    <a:pt x="458007" y="202699"/>
                  </a:lnTo>
                  <a:lnTo>
                    <a:pt x="461527" y="234400"/>
                  </a:lnTo>
                  <a:lnTo>
                    <a:pt x="463092" y="268333"/>
                  </a:lnTo>
                  <a:lnTo>
                    <a:pt x="466433" y="303258"/>
                  </a:lnTo>
                  <a:lnTo>
                    <a:pt x="470233" y="338624"/>
                  </a:lnTo>
                  <a:lnTo>
                    <a:pt x="471922" y="374186"/>
                  </a:lnTo>
                  <a:lnTo>
                    <a:pt x="475319" y="409835"/>
                  </a:lnTo>
                  <a:lnTo>
                    <a:pt x="480136" y="445523"/>
                  </a:lnTo>
                  <a:lnTo>
                    <a:pt x="485584" y="481228"/>
                  </a:lnTo>
                  <a:lnTo>
                    <a:pt x="491312" y="514295"/>
                  </a:lnTo>
                  <a:lnTo>
                    <a:pt x="497470" y="558156"/>
                  </a:lnTo>
                  <a:lnTo>
                    <a:pt x="499294" y="596287"/>
                  </a:lnTo>
                  <a:lnTo>
                    <a:pt x="504651" y="639987"/>
                  </a:lnTo>
                  <a:lnTo>
                    <a:pt x="507706" y="663418"/>
                  </a:lnTo>
                  <a:lnTo>
                    <a:pt x="501191" y="691795"/>
                  </a:lnTo>
                  <a:lnTo>
                    <a:pt x="499823" y="693040"/>
                  </a:lnTo>
                  <a:lnTo>
                    <a:pt x="495656" y="694423"/>
                  </a:lnTo>
                  <a:lnTo>
                    <a:pt x="487733" y="695201"/>
                  </a:lnTo>
                  <a:lnTo>
                    <a:pt x="479369" y="690092"/>
                  </a:lnTo>
                  <a:lnTo>
                    <a:pt x="464344" y="6776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83" name="SMARTInkShape-5268"/>
          <p:cNvSpPr/>
          <p:nvPr>
            <p:custDataLst>
              <p:tags r:id="rId16"/>
            </p:custDataLst>
          </p:nvPr>
        </p:nvSpPr>
        <p:spPr>
          <a:xfrm>
            <a:off x="12050713" y="4732734"/>
            <a:ext cx="135335" cy="71439"/>
          </a:xfrm>
          <a:custGeom>
            <a:avLst/>
            <a:gdLst/>
            <a:ahLst/>
            <a:cxnLst/>
            <a:rect l="0" t="0" r="0" b="0"/>
            <a:pathLst>
              <a:path w="135335" h="71439">
                <a:moveTo>
                  <a:pt x="0" y="71437"/>
                </a:moveTo>
                <a:lnTo>
                  <a:pt x="0" y="71437"/>
                </a:lnTo>
                <a:lnTo>
                  <a:pt x="19192" y="71438"/>
                </a:lnTo>
                <a:lnTo>
                  <a:pt x="62121" y="71438"/>
                </a:lnTo>
                <a:lnTo>
                  <a:pt x="99264" y="65301"/>
                </a:lnTo>
                <a:lnTo>
                  <a:pt x="129996" y="62876"/>
                </a:lnTo>
                <a:lnTo>
                  <a:pt x="131776" y="61761"/>
                </a:lnTo>
                <a:lnTo>
                  <a:pt x="132962" y="60026"/>
                </a:lnTo>
                <a:lnTo>
                  <a:pt x="135196" y="53956"/>
                </a:lnTo>
                <a:lnTo>
                  <a:pt x="135334" y="11883"/>
                </a:lnTo>
                <a:lnTo>
                  <a:pt x="13533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61685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4550"/>
            <a:ext cx="11171419" cy="1456267"/>
          </a:xfrm>
        </p:spPr>
        <p:txBody>
          <a:bodyPr>
            <a:noAutofit/>
          </a:bodyPr>
          <a:lstStyle/>
          <a:p>
            <a:r>
              <a:rPr lang="en-US" sz="5400" b="1" dirty="0"/>
              <a:t>Demonstration #1: </a:t>
            </a:r>
            <a:r>
              <a:rPr lang="en-US" sz="5400" dirty="0"/>
              <a:t>Solve the following problems.</a:t>
            </a:r>
            <a:br>
              <a:rPr lang="en-US" sz="5400" dirty="0"/>
            </a:br>
            <a:endParaRPr lang="en-US" sz="5400" dirty="0"/>
          </a:p>
        </p:txBody>
      </p:sp>
      <p:sp>
        <p:nvSpPr>
          <p:cNvPr id="3" name="Content Placeholder 2"/>
          <p:cNvSpPr>
            <a:spLocks noGrp="1"/>
          </p:cNvSpPr>
          <p:nvPr>
            <p:ph idx="1"/>
          </p:nvPr>
        </p:nvSpPr>
        <p:spPr>
          <a:xfrm>
            <a:off x="685801" y="2142067"/>
            <a:ext cx="11171419" cy="4483585"/>
          </a:xfrm>
        </p:spPr>
        <p:txBody>
          <a:bodyPr>
            <a:normAutofit/>
          </a:bodyPr>
          <a:lstStyle/>
          <a:p>
            <a:pPr marL="742950" lvl="0" indent="-742950">
              <a:buAutoNum type="arabicPeriod"/>
            </a:pPr>
            <a:r>
              <a:rPr lang="en-US" sz="4000" dirty="0"/>
              <a:t>How many degrees Celsius (</a:t>
            </a:r>
            <a:r>
              <a:rPr lang="en-US" sz="4000" baseline="30000" dirty="0"/>
              <a:t>O</a:t>
            </a:r>
            <a:r>
              <a:rPr lang="en-US" sz="4000" dirty="0"/>
              <a:t>C) are equivalent to 300K?</a:t>
            </a:r>
            <a:r>
              <a:rPr lang="en-US" sz="4000" baseline="30000" dirty="0"/>
              <a:t> </a:t>
            </a:r>
          </a:p>
          <a:p>
            <a:pPr marL="742950" lvl="0" indent="-742950">
              <a:buAutoNum type="arabicPeriod"/>
            </a:pPr>
            <a:endParaRPr lang="en-US" sz="4000" baseline="30000" dirty="0"/>
          </a:p>
          <a:p>
            <a:pPr marL="742950" lvl="0" indent="-742950">
              <a:buAutoNum type="arabicPeriod"/>
            </a:pPr>
            <a:r>
              <a:rPr lang="en-US" sz="4000" dirty="0"/>
              <a:t>The temperature of the object is 50</a:t>
            </a:r>
            <a:r>
              <a:rPr lang="en-US" sz="4000" baseline="30000" dirty="0"/>
              <a:t> O</a:t>
            </a:r>
            <a:r>
              <a:rPr lang="en-US" sz="4000" dirty="0"/>
              <a:t>C. What is the </a:t>
            </a:r>
            <a:r>
              <a:rPr lang="en-US" sz="4000" i="1" dirty="0"/>
              <a:t>temperature</a:t>
            </a:r>
            <a:r>
              <a:rPr lang="en-US" sz="4000" dirty="0"/>
              <a:t> of the object in Kelvin (K)?</a:t>
            </a:r>
          </a:p>
          <a:p>
            <a:pPr marL="742950" lvl="0" indent="-742950">
              <a:buAutoNum type="arabicPeriod"/>
            </a:pPr>
            <a:endParaRPr lang="en-US" sz="4000" dirty="0"/>
          </a:p>
          <a:p>
            <a:endParaRPr lang="en-US" sz="4000" dirty="0"/>
          </a:p>
        </p:txBody>
      </p:sp>
      <p:sp>
        <p:nvSpPr>
          <p:cNvPr id="186" name="SMARTInkShape-5324"/>
          <p:cNvSpPr/>
          <p:nvPr>
            <p:custDataLst>
              <p:tags r:id="rId1"/>
            </p:custDataLst>
          </p:nvPr>
        </p:nvSpPr>
        <p:spPr>
          <a:xfrm>
            <a:off x="-2977" y="3509367"/>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9" name="SMARTInkShape-Group2068"/>
          <p:cNvGrpSpPr/>
          <p:nvPr/>
        </p:nvGrpSpPr>
        <p:grpSpPr>
          <a:xfrm>
            <a:off x="-2977" y="3500438"/>
            <a:ext cx="8931" cy="8930"/>
            <a:chOff x="-2977" y="3500438"/>
            <a:chExt cx="8931" cy="8930"/>
          </a:xfrm>
        </p:grpSpPr>
        <p:sp>
          <p:nvSpPr>
            <p:cNvPr id="187" name="SMARTInkShape-5325"/>
            <p:cNvSpPr/>
            <p:nvPr>
              <p:custDataLst>
                <p:tags r:id="rId2"/>
              </p:custDataLst>
            </p:nvPr>
          </p:nvSpPr>
          <p:spPr>
            <a:xfrm>
              <a:off x="-2977" y="3500438"/>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5326"/>
            <p:cNvSpPr/>
            <p:nvPr>
              <p:custDataLst>
                <p:tags r:id="rId3"/>
              </p:custDataLst>
            </p:nvPr>
          </p:nvSpPr>
          <p:spPr>
            <a:xfrm>
              <a:off x="-2977" y="3509367"/>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01258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0" name="SMARTInkShape-Group2082"/>
          <p:cNvGrpSpPr/>
          <p:nvPr/>
        </p:nvGrpSpPr>
        <p:grpSpPr>
          <a:xfrm>
            <a:off x="1256109" y="125016"/>
            <a:ext cx="436746" cy="803673"/>
            <a:chOff x="1256109" y="125016"/>
            <a:chExt cx="436746" cy="803673"/>
          </a:xfrm>
        </p:grpSpPr>
        <p:sp>
          <p:nvSpPr>
            <p:cNvPr id="2028" name="SMARTInkShape-5327"/>
            <p:cNvSpPr/>
            <p:nvPr>
              <p:custDataLst>
                <p:tags r:id="rId222"/>
              </p:custDataLst>
            </p:nvPr>
          </p:nvSpPr>
          <p:spPr>
            <a:xfrm>
              <a:off x="1256109" y="366117"/>
              <a:ext cx="62509" cy="408830"/>
            </a:xfrm>
            <a:custGeom>
              <a:avLst/>
              <a:gdLst/>
              <a:ahLst/>
              <a:cxnLst/>
              <a:rect l="0" t="0" r="0" b="0"/>
              <a:pathLst>
                <a:path w="62509" h="408830">
                  <a:moveTo>
                    <a:pt x="62508" y="0"/>
                  </a:moveTo>
                  <a:lnTo>
                    <a:pt x="62508" y="0"/>
                  </a:lnTo>
                  <a:lnTo>
                    <a:pt x="49242" y="39798"/>
                  </a:lnTo>
                  <a:lnTo>
                    <a:pt x="37696" y="83918"/>
                  </a:lnTo>
                  <a:lnTo>
                    <a:pt x="28912" y="128129"/>
                  </a:lnTo>
                  <a:lnTo>
                    <a:pt x="22468" y="168515"/>
                  </a:lnTo>
                  <a:lnTo>
                    <a:pt x="18770" y="205156"/>
                  </a:lnTo>
                  <a:lnTo>
                    <a:pt x="18040" y="241057"/>
                  </a:lnTo>
                  <a:lnTo>
                    <a:pt x="15267" y="281107"/>
                  </a:lnTo>
                  <a:lnTo>
                    <a:pt x="11747" y="315436"/>
                  </a:lnTo>
                  <a:lnTo>
                    <a:pt x="6841" y="353644"/>
                  </a:lnTo>
                  <a:lnTo>
                    <a:pt x="901" y="385494"/>
                  </a:lnTo>
                  <a:lnTo>
                    <a:pt x="36" y="408829"/>
                  </a:lnTo>
                  <a:lnTo>
                    <a:pt x="0"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9" name="SMARTInkShape-5328"/>
            <p:cNvSpPr/>
            <p:nvPr>
              <p:custDataLst>
                <p:tags r:id="rId223"/>
              </p:custDataLst>
            </p:nvPr>
          </p:nvSpPr>
          <p:spPr>
            <a:xfrm>
              <a:off x="1407914" y="125016"/>
              <a:ext cx="284941" cy="803673"/>
            </a:xfrm>
            <a:custGeom>
              <a:avLst/>
              <a:gdLst/>
              <a:ahLst/>
              <a:cxnLst/>
              <a:rect l="0" t="0" r="0" b="0"/>
              <a:pathLst>
                <a:path w="284941" h="803673">
                  <a:moveTo>
                    <a:pt x="0" y="0"/>
                  </a:moveTo>
                  <a:lnTo>
                    <a:pt x="0" y="0"/>
                  </a:lnTo>
                  <a:lnTo>
                    <a:pt x="39798" y="20395"/>
                  </a:lnTo>
                  <a:lnTo>
                    <a:pt x="83918" y="50543"/>
                  </a:lnTo>
                  <a:lnTo>
                    <a:pt x="122924" y="81531"/>
                  </a:lnTo>
                  <a:lnTo>
                    <a:pt x="160321" y="118961"/>
                  </a:lnTo>
                  <a:lnTo>
                    <a:pt x="187401" y="152656"/>
                  </a:lnTo>
                  <a:lnTo>
                    <a:pt x="214276" y="187776"/>
                  </a:lnTo>
                  <a:lnTo>
                    <a:pt x="238445" y="225962"/>
                  </a:lnTo>
                  <a:lnTo>
                    <a:pt x="255528" y="268696"/>
                  </a:lnTo>
                  <a:lnTo>
                    <a:pt x="266874" y="312778"/>
                  </a:lnTo>
                  <a:lnTo>
                    <a:pt x="276519" y="357258"/>
                  </a:lnTo>
                  <a:lnTo>
                    <a:pt x="283015" y="401857"/>
                  </a:lnTo>
                  <a:lnTo>
                    <a:pt x="284940" y="446490"/>
                  </a:lnTo>
                  <a:lnTo>
                    <a:pt x="282864" y="491134"/>
                  </a:lnTo>
                  <a:lnTo>
                    <a:pt x="275965" y="533136"/>
                  </a:lnTo>
                  <a:lnTo>
                    <a:pt x="264992" y="573362"/>
                  </a:lnTo>
                  <a:lnTo>
                    <a:pt x="249172" y="614054"/>
                  </a:lnTo>
                  <a:lnTo>
                    <a:pt x="231917" y="651246"/>
                  </a:lnTo>
                  <a:lnTo>
                    <a:pt x="214199" y="683341"/>
                  </a:lnTo>
                  <a:lnTo>
                    <a:pt x="198362" y="708568"/>
                  </a:lnTo>
                  <a:lnTo>
                    <a:pt x="179866" y="737293"/>
                  </a:lnTo>
                  <a:lnTo>
                    <a:pt x="154024" y="771855"/>
                  </a:lnTo>
                  <a:lnTo>
                    <a:pt x="125016" y="8036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4" name="SMARTInkShape-Group2083"/>
          <p:cNvGrpSpPr/>
          <p:nvPr/>
        </p:nvGrpSpPr>
        <p:grpSpPr>
          <a:xfrm>
            <a:off x="2256436" y="169787"/>
            <a:ext cx="1348182" cy="662176"/>
            <a:chOff x="2256436" y="169787"/>
            <a:chExt cx="1348182" cy="662176"/>
          </a:xfrm>
        </p:grpSpPr>
        <p:sp>
          <p:nvSpPr>
            <p:cNvPr id="2031" name="SMARTInkShape-5329"/>
            <p:cNvSpPr/>
            <p:nvPr>
              <p:custDataLst>
                <p:tags r:id="rId219"/>
              </p:custDataLst>
            </p:nvPr>
          </p:nvSpPr>
          <p:spPr>
            <a:xfrm>
              <a:off x="3154300" y="241102"/>
              <a:ext cx="450318" cy="482201"/>
            </a:xfrm>
            <a:custGeom>
              <a:avLst/>
              <a:gdLst/>
              <a:ahLst/>
              <a:cxnLst/>
              <a:rect l="0" t="0" r="0" b="0"/>
              <a:pathLst>
                <a:path w="450318" h="482201">
                  <a:moveTo>
                    <a:pt x="369950" y="0"/>
                  </a:moveTo>
                  <a:lnTo>
                    <a:pt x="369950" y="0"/>
                  </a:lnTo>
                  <a:lnTo>
                    <a:pt x="336767" y="4740"/>
                  </a:lnTo>
                  <a:lnTo>
                    <a:pt x="301910" y="12428"/>
                  </a:lnTo>
                  <a:lnTo>
                    <a:pt x="263465" y="24907"/>
                  </a:lnTo>
                  <a:lnTo>
                    <a:pt x="224562" y="48098"/>
                  </a:lnTo>
                  <a:lnTo>
                    <a:pt x="183694" y="76308"/>
                  </a:lnTo>
                  <a:lnTo>
                    <a:pt x="139829" y="108118"/>
                  </a:lnTo>
                  <a:lnTo>
                    <a:pt x="95593" y="145710"/>
                  </a:lnTo>
                  <a:lnTo>
                    <a:pt x="57898" y="186319"/>
                  </a:lnTo>
                  <a:lnTo>
                    <a:pt x="29910" y="230133"/>
                  </a:lnTo>
                  <a:lnTo>
                    <a:pt x="17292" y="265192"/>
                  </a:lnTo>
                  <a:lnTo>
                    <a:pt x="7269" y="299723"/>
                  </a:lnTo>
                  <a:lnTo>
                    <a:pt x="0" y="329246"/>
                  </a:lnTo>
                  <a:lnTo>
                    <a:pt x="5428" y="365889"/>
                  </a:lnTo>
                  <a:lnTo>
                    <a:pt x="16054" y="401791"/>
                  </a:lnTo>
                  <a:lnTo>
                    <a:pt x="27124" y="417029"/>
                  </a:lnTo>
                  <a:lnTo>
                    <a:pt x="58484" y="442981"/>
                  </a:lnTo>
                  <a:lnTo>
                    <a:pt x="94334" y="460087"/>
                  </a:lnTo>
                  <a:lnTo>
                    <a:pt x="138604" y="473020"/>
                  </a:lnTo>
                  <a:lnTo>
                    <a:pt x="173742" y="479482"/>
                  </a:lnTo>
                  <a:lnTo>
                    <a:pt x="209288" y="481397"/>
                  </a:lnTo>
                  <a:lnTo>
                    <a:pt x="247602" y="481964"/>
                  </a:lnTo>
                  <a:lnTo>
                    <a:pt x="285082" y="482132"/>
                  </a:lnTo>
                  <a:lnTo>
                    <a:pt x="329153" y="482189"/>
                  </a:lnTo>
                  <a:lnTo>
                    <a:pt x="367955" y="482200"/>
                  </a:lnTo>
                  <a:lnTo>
                    <a:pt x="389313" y="481210"/>
                  </a:lnTo>
                  <a:lnTo>
                    <a:pt x="433613" y="473641"/>
                  </a:lnTo>
                  <a:lnTo>
                    <a:pt x="440578" y="470791"/>
                  </a:lnTo>
                  <a:lnTo>
                    <a:pt x="443824" y="468641"/>
                  </a:lnTo>
                  <a:lnTo>
                    <a:pt x="447432" y="463608"/>
                  </a:lnTo>
                  <a:lnTo>
                    <a:pt x="449937" y="455500"/>
                  </a:lnTo>
                  <a:lnTo>
                    <a:pt x="450317" y="446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2" name="SMARTInkShape-5330"/>
            <p:cNvSpPr/>
            <p:nvPr>
              <p:custDataLst>
                <p:tags r:id="rId220"/>
              </p:custDataLst>
            </p:nvPr>
          </p:nvSpPr>
          <p:spPr>
            <a:xfrm>
              <a:off x="2899172" y="169787"/>
              <a:ext cx="115551" cy="72979"/>
            </a:xfrm>
            <a:custGeom>
              <a:avLst/>
              <a:gdLst/>
              <a:ahLst/>
              <a:cxnLst/>
              <a:rect l="0" t="0" r="0" b="0"/>
              <a:pathLst>
                <a:path w="115551" h="72979">
                  <a:moveTo>
                    <a:pt x="26789" y="26666"/>
                  </a:moveTo>
                  <a:lnTo>
                    <a:pt x="26789" y="26666"/>
                  </a:lnTo>
                  <a:lnTo>
                    <a:pt x="17308" y="50368"/>
                  </a:lnTo>
                  <a:lnTo>
                    <a:pt x="16500" y="58343"/>
                  </a:lnTo>
                  <a:lnTo>
                    <a:pt x="17945" y="64651"/>
                  </a:lnTo>
                  <a:lnTo>
                    <a:pt x="20893" y="69849"/>
                  </a:lnTo>
                  <a:lnTo>
                    <a:pt x="23850" y="72322"/>
                  </a:lnTo>
                  <a:lnTo>
                    <a:pt x="26815" y="72978"/>
                  </a:lnTo>
                  <a:lnTo>
                    <a:pt x="65834" y="64250"/>
                  </a:lnTo>
                  <a:lnTo>
                    <a:pt x="86720" y="53236"/>
                  </a:lnTo>
                  <a:lnTo>
                    <a:pt x="109982" y="32606"/>
                  </a:lnTo>
                  <a:lnTo>
                    <a:pt x="113373" y="26660"/>
                  </a:lnTo>
                  <a:lnTo>
                    <a:pt x="115550" y="14759"/>
                  </a:lnTo>
                  <a:lnTo>
                    <a:pt x="114736" y="12775"/>
                  </a:lnTo>
                  <a:lnTo>
                    <a:pt x="113202" y="11452"/>
                  </a:lnTo>
                  <a:lnTo>
                    <a:pt x="108851" y="8990"/>
                  </a:lnTo>
                  <a:lnTo>
                    <a:pt x="103610" y="4589"/>
                  </a:lnTo>
                  <a:lnTo>
                    <a:pt x="85600" y="1273"/>
                  </a:lnTo>
                  <a:lnTo>
                    <a:pt x="52564" y="0"/>
                  </a:lnTo>
                  <a:lnTo>
                    <a:pt x="37513" y="4654"/>
                  </a:lnTo>
                  <a:lnTo>
                    <a:pt x="21778" y="15115"/>
                  </a:lnTo>
                  <a:lnTo>
                    <a:pt x="0" y="355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3" name="SMARTInkShape-5331"/>
            <p:cNvSpPr/>
            <p:nvPr>
              <p:custDataLst>
                <p:tags r:id="rId221"/>
              </p:custDataLst>
            </p:nvPr>
          </p:nvSpPr>
          <p:spPr>
            <a:xfrm>
              <a:off x="2256436" y="312674"/>
              <a:ext cx="459039" cy="519289"/>
            </a:xfrm>
            <a:custGeom>
              <a:avLst/>
              <a:gdLst/>
              <a:ahLst/>
              <a:cxnLst/>
              <a:rect l="0" t="0" r="0" b="0"/>
              <a:pathLst>
                <a:path w="459039" h="519289">
                  <a:moveTo>
                    <a:pt x="178392" y="62373"/>
                  </a:moveTo>
                  <a:lnTo>
                    <a:pt x="178392" y="62373"/>
                  </a:lnTo>
                  <a:lnTo>
                    <a:pt x="139587" y="76631"/>
                  </a:lnTo>
                  <a:lnTo>
                    <a:pt x="97422" y="109095"/>
                  </a:lnTo>
                  <a:lnTo>
                    <a:pt x="63011" y="151943"/>
                  </a:lnTo>
                  <a:lnTo>
                    <a:pt x="38633" y="192183"/>
                  </a:lnTo>
                  <a:lnTo>
                    <a:pt x="20676" y="226622"/>
                  </a:lnTo>
                  <a:lnTo>
                    <a:pt x="7528" y="261962"/>
                  </a:lnTo>
                  <a:lnTo>
                    <a:pt x="2089" y="297569"/>
                  </a:lnTo>
                  <a:lnTo>
                    <a:pt x="477" y="333254"/>
                  </a:lnTo>
                  <a:lnTo>
                    <a:pt x="0" y="368963"/>
                  </a:lnTo>
                  <a:lnTo>
                    <a:pt x="4598" y="399938"/>
                  </a:lnTo>
                  <a:lnTo>
                    <a:pt x="16985" y="432708"/>
                  </a:lnTo>
                  <a:lnTo>
                    <a:pt x="54464" y="474380"/>
                  </a:lnTo>
                  <a:lnTo>
                    <a:pt x="89310" y="504362"/>
                  </a:lnTo>
                  <a:lnTo>
                    <a:pt x="120688" y="518550"/>
                  </a:lnTo>
                  <a:lnTo>
                    <a:pt x="144884" y="519288"/>
                  </a:lnTo>
                  <a:lnTo>
                    <a:pt x="177881" y="517795"/>
                  </a:lnTo>
                  <a:lnTo>
                    <a:pt x="216747" y="514816"/>
                  </a:lnTo>
                  <a:lnTo>
                    <a:pt x="246626" y="511837"/>
                  </a:lnTo>
                  <a:lnTo>
                    <a:pt x="290409" y="505882"/>
                  </a:lnTo>
                  <a:lnTo>
                    <a:pt x="320451" y="494637"/>
                  </a:lnTo>
                  <a:lnTo>
                    <a:pt x="356744" y="474217"/>
                  </a:lnTo>
                  <a:lnTo>
                    <a:pt x="379699" y="459727"/>
                  </a:lnTo>
                  <a:lnTo>
                    <a:pt x="408364" y="429257"/>
                  </a:lnTo>
                  <a:lnTo>
                    <a:pt x="433685" y="386051"/>
                  </a:lnTo>
                  <a:lnTo>
                    <a:pt x="445196" y="352415"/>
                  </a:lnTo>
                  <a:lnTo>
                    <a:pt x="454891" y="313676"/>
                  </a:lnTo>
                  <a:lnTo>
                    <a:pt x="459038" y="288165"/>
                  </a:lnTo>
                  <a:lnTo>
                    <a:pt x="455795" y="246903"/>
                  </a:lnTo>
                  <a:lnTo>
                    <a:pt x="448550" y="209102"/>
                  </a:lnTo>
                  <a:lnTo>
                    <a:pt x="438135" y="172766"/>
                  </a:lnTo>
                  <a:lnTo>
                    <a:pt x="418072" y="136864"/>
                  </a:lnTo>
                  <a:lnTo>
                    <a:pt x="398126" y="102083"/>
                  </a:lnTo>
                  <a:lnTo>
                    <a:pt x="372814" y="73477"/>
                  </a:lnTo>
                  <a:lnTo>
                    <a:pt x="331853" y="45531"/>
                  </a:lnTo>
                  <a:lnTo>
                    <a:pt x="294805" y="20902"/>
                  </a:lnTo>
                  <a:lnTo>
                    <a:pt x="252687" y="5049"/>
                  </a:lnTo>
                  <a:lnTo>
                    <a:pt x="214675" y="889"/>
                  </a:lnTo>
                  <a:lnTo>
                    <a:pt x="170529" y="0"/>
                  </a:lnTo>
                  <a:lnTo>
                    <a:pt x="150817" y="897"/>
                  </a:lnTo>
                  <a:lnTo>
                    <a:pt x="141993" y="4623"/>
                  </a:lnTo>
                  <a:lnTo>
                    <a:pt x="122039" y="20857"/>
                  </a:lnTo>
                  <a:lnTo>
                    <a:pt x="118620" y="26724"/>
                  </a:lnTo>
                  <a:lnTo>
                    <a:pt x="115884" y="355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40" name="SMARTInkShape-Group2084"/>
          <p:cNvGrpSpPr/>
          <p:nvPr/>
        </p:nvGrpSpPr>
        <p:grpSpPr>
          <a:xfrm>
            <a:off x="3970734" y="107156"/>
            <a:ext cx="3053955" cy="830462"/>
            <a:chOff x="3970734" y="107156"/>
            <a:chExt cx="3053955" cy="830462"/>
          </a:xfrm>
        </p:grpSpPr>
        <p:sp>
          <p:nvSpPr>
            <p:cNvPr id="2035" name="SMARTInkShape-5332"/>
            <p:cNvSpPr/>
            <p:nvPr>
              <p:custDataLst>
                <p:tags r:id="rId214"/>
              </p:custDataLst>
            </p:nvPr>
          </p:nvSpPr>
          <p:spPr>
            <a:xfrm>
              <a:off x="4613672" y="812602"/>
              <a:ext cx="1589077" cy="35719"/>
            </a:xfrm>
            <a:custGeom>
              <a:avLst/>
              <a:gdLst/>
              <a:ahLst/>
              <a:cxnLst/>
              <a:rect l="0" t="0" r="0" b="0"/>
              <a:pathLst>
                <a:path w="1589077" h="35719">
                  <a:moveTo>
                    <a:pt x="0" y="35718"/>
                  </a:moveTo>
                  <a:lnTo>
                    <a:pt x="0" y="35718"/>
                  </a:lnTo>
                  <a:lnTo>
                    <a:pt x="39798" y="35718"/>
                  </a:lnTo>
                  <a:lnTo>
                    <a:pt x="82055" y="35718"/>
                  </a:lnTo>
                  <a:lnTo>
                    <a:pt x="119232" y="35718"/>
                  </a:lnTo>
                  <a:lnTo>
                    <a:pt x="161666" y="35718"/>
                  </a:lnTo>
                  <a:lnTo>
                    <a:pt x="205659" y="35718"/>
                  </a:lnTo>
                  <a:lnTo>
                    <a:pt x="236263" y="35718"/>
                  </a:lnTo>
                  <a:lnTo>
                    <a:pt x="269709" y="35718"/>
                  </a:lnTo>
                  <a:lnTo>
                    <a:pt x="304417" y="33072"/>
                  </a:lnTo>
                  <a:lnTo>
                    <a:pt x="340679" y="30574"/>
                  </a:lnTo>
                  <a:lnTo>
                    <a:pt x="379947" y="32770"/>
                  </a:lnTo>
                  <a:lnTo>
                    <a:pt x="420550" y="31762"/>
                  </a:lnTo>
                  <a:lnTo>
                    <a:pt x="461747" y="28999"/>
                  </a:lnTo>
                  <a:lnTo>
                    <a:pt x="503208" y="27771"/>
                  </a:lnTo>
                  <a:lnTo>
                    <a:pt x="547432" y="27225"/>
                  </a:lnTo>
                  <a:lnTo>
                    <a:pt x="570337" y="27080"/>
                  </a:lnTo>
                  <a:lnTo>
                    <a:pt x="614309" y="26918"/>
                  </a:lnTo>
                  <a:lnTo>
                    <a:pt x="657995" y="26846"/>
                  </a:lnTo>
                  <a:lnTo>
                    <a:pt x="680757" y="26827"/>
                  </a:lnTo>
                  <a:lnTo>
                    <a:pt x="703869" y="26814"/>
                  </a:lnTo>
                  <a:lnTo>
                    <a:pt x="727215" y="26806"/>
                  </a:lnTo>
                  <a:lnTo>
                    <a:pt x="750716" y="26800"/>
                  </a:lnTo>
                  <a:lnTo>
                    <a:pt x="774321" y="26796"/>
                  </a:lnTo>
                  <a:lnTo>
                    <a:pt x="797995" y="26794"/>
                  </a:lnTo>
                  <a:lnTo>
                    <a:pt x="821716" y="26792"/>
                  </a:lnTo>
                  <a:lnTo>
                    <a:pt x="845467" y="26791"/>
                  </a:lnTo>
                  <a:lnTo>
                    <a:pt x="869238" y="26790"/>
                  </a:lnTo>
                  <a:lnTo>
                    <a:pt x="893023" y="26790"/>
                  </a:lnTo>
                  <a:lnTo>
                    <a:pt x="916818" y="26789"/>
                  </a:lnTo>
                  <a:lnTo>
                    <a:pt x="960461" y="26789"/>
                  </a:lnTo>
                  <a:lnTo>
                    <a:pt x="1017339" y="26789"/>
                  </a:lnTo>
                  <a:lnTo>
                    <a:pt x="1083038" y="26789"/>
                  </a:lnTo>
                  <a:lnTo>
                    <a:pt x="1133783" y="26789"/>
                  </a:lnTo>
                  <a:lnTo>
                    <a:pt x="1174558" y="26789"/>
                  </a:lnTo>
                  <a:lnTo>
                    <a:pt x="1208687" y="26789"/>
                  </a:lnTo>
                  <a:lnTo>
                    <a:pt x="1236401" y="26789"/>
                  </a:lnTo>
                  <a:lnTo>
                    <a:pt x="1280423" y="26789"/>
                  </a:lnTo>
                  <a:lnTo>
                    <a:pt x="1321816" y="29434"/>
                  </a:lnTo>
                  <a:lnTo>
                    <a:pt x="1360388" y="31933"/>
                  </a:lnTo>
                  <a:lnTo>
                    <a:pt x="1403424" y="28754"/>
                  </a:lnTo>
                  <a:lnTo>
                    <a:pt x="1437451" y="28363"/>
                  </a:lnTo>
                  <a:lnTo>
                    <a:pt x="1476087" y="33098"/>
                  </a:lnTo>
                  <a:lnTo>
                    <a:pt x="1506276" y="33950"/>
                  </a:lnTo>
                  <a:lnTo>
                    <a:pt x="1547302" y="27548"/>
                  </a:lnTo>
                  <a:lnTo>
                    <a:pt x="1575300" y="26818"/>
                  </a:lnTo>
                  <a:lnTo>
                    <a:pt x="1577051" y="25816"/>
                  </a:lnTo>
                  <a:lnTo>
                    <a:pt x="1578219" y="24156"/>
                  </a:lnTo>
                  <a:lnTo>
                    <a:pt x="1578998" y="22057"/>
                  </a:lnTo>
                  <a:lnTo>
                    <a:pt x="1580509" y="20658"/>
                  </a:lnTo>
                  <a:lnTo>
                    <a:pt x="1589076" y="17968"/>
                  </a:lnTo>
                  <a:lnTo>
                    <a:pt x="1581760" y="17869"/>
                  </a:lnTo>
                  <a:lnTo>
                    <a:pt x="1581091" y="15217"/>
                  </a:lnTo>
                  <a:lnTo>
                    <a:pt x="1580912" y="13121"/>
                  </a:lnTo>
                  <a:lnTo>
                    <a:pt x="1578068" y="8147"/>
                  </a:lnTo>
                  <a:lnTo>
                    <a:pt x="15716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6" name="SMARTInkShape-5333"/>
            <p:cNvSpPr/>
            <p:nvPr>
              <p:custDataLst>
                <p:tags r:id="rId215"/>
              </p:custDataLst>
            </p:nvPr>
          </p:nvSpPr>
          <p:spPr>
            <a:xfrm>
              <a:off x="6435478" y="330398"/>
              <a:ext cx="589211" cy="607220"/>
            </a:xfrm>
            <a:custGeom>
              <a:avLst/>
              <a:gdLst/>
              <a:ahLst/>
              <a:cxnLst/>
              <a:rect l="0" t="0" r="0" b="0"/>
              <a:pathLst>
                <a:path w="589211" h="607220">
                  <a:moveTo>
                    <a:pt x="428475" y="0"/>
                  </a:moveTo>
                  <a:lnTo>
                    <a:pt x="428475" y="0"/>
                  </a:lnTo>
                  <a:lnTo>
                    <a:pt x="387685" y="993"/>
                  </a:lnTo>
                  <a:lnTo>
                    <a:pt x="352338" y="7129"/>
                  </a:lnTo>
                  <a:lnTo>
                    <a:pt x="310578" y="15446"/>
                  </a:lnTo>
                  <a:lnTo>
                    <a:pt x="273488" y="19791"/>
                  </a:lnTo>
                  <a:lnTo>
                    <a:pt x="236371" y="30007"/>
                  </a:lnTo>
                  <a:lnTo>
                    <a:pt x="201230" y="42956"/>
                  </a:lnTo>
                  <a:lnTo>
                    <a:pt x="164690" y="53077"/>
                  </a:lnTo>
                  <a:lnTo>
                    <a:pt x="125677" y="60645"/>
                  </a:lnTo>
                  <a:lnTo>
                    <a:pt x="89307" y="68277"/>
                  </a:lnTo>
                  <a:lnTo>
                    <a:pt x="49260" y="75762"/>
                  </a:lnTo>
                  <a:lnTo>
                    <a:pt x="30145" y="83743"/>
                  </a:lnTo>
                  <a:lnTo>
                    <a:pt x="23236" y="89475"/>
                  </a:lnTo>
                  <a:lnTo>
                    <a:pt x="21394" y="92392"/>
                  </a:lnTo>
                  <a:lnTo>
                    <a:pt x="19174" y="94337"/>
                  </a:lnTo>
                  <a:lnTo>
                    <a:pt x="5604" y="102455"/>
                  </a:lnTo>
                  <a:lnTo>
                    <a:pt x="2407" y="107713"/>
                  </a:lnTo>
                  <a:lnTo>
                    <a:pt x="986" y="116334"/>
                  </a:lnTo>
                  <a:lnTo>
                    <a:pt x="0" y="151090"/>
                  </a:lnTo>
                  <a:lnTo>
                    <a:pt x="2563" y="159094"/>
                  </a:lnTo>
                  <a:lnTo>
                    <a:pt x="12292" y="172317"/>
                  </a:lnTo>
                  <a:lnTo>
                    <a:pt x="17948" y="175804"/>
                  </a:lnTo>
                  <a:lnTo>
                    <a:pt x="23768" y="178346"/>
                  </a:lnTo>
                  <a:lnTo>
                    <a:pt x="66511" y="211357"/>
                  </a:lnTo>
                  <a:lnTo>
                    <a:pt x="108285" y="235334"/>
                  </a:lnTo>
                  <a:lnTo>
                    <a:pt x="151823" y="257381"/>
                  </a:lnTo>
                  <a:lnTo>
                    <a:pt x="188399" y="280073"/>
                  </a:lnTo>
                  <a:lnTo>
                    <a:pt x="232813" y="303664"/>
                  </a:lnTo>
                  <a:lnTo>
                    <a:pt x="267975" y="321485"/>
                  </a:lnTo>
                  <a:lnTo>
                    <a:pt x="303528" y="341979"/>
                  </a:lnTo>
                  <a:lnTo>
                    <a:pt x="339198" y="366903"/>
                  </a:lnTo>
                  <a:lnTo>
                    <a:pt x="374903" y="393139"/>
                  </a:lnTo>
                  <a:lnTo>
                    <a:pt x="410617" y="419765"/>
                  </a:lnTo>
                  <a:lnTo>
                    <a:pt x="453501" y="455428"/>
                  </a:lnTo>
                  <a:lnTo>
                    <a:pt x="490635" y="491136"/>
                  </a:lnTo>
                  <a:lnTo>
                    <a:pt x="530845" y="535782"/>
                  </a:lnTo>
                  <a:lnTo>
                    <a:pt x="562182" y="577784"/>
                  </a:lnTo>
                  <a:lnTo>
                    <a:pt x="589210" y="607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7" name="SMARTInkShape-5334"/>
            <p:cNvSpPr/>
            <p:nvPr>
              <p:custDataLst>
                <p:tags r:id="rId216"/>
              </p:custDataLst>
            </p:nvPr>
          </p:nvSpPr>
          <p:spPr>
            <a:xfrm>
              <a:off x="3970734" y="428625"/>
              <a:ext cx="562572" cy="8931"/>
            </a:xfrm>
            <a:custGeom>
              <a:avLst/>
              <a:gdLst/>
              <a:ahLst/>
              <a:cxnLst/>
              <a:rect l="0" t="0" r="0" b="0"/>
              <a:pathLst>
                <a:path w="562572" h="8931">
                  <a:moveTo>
                    <a:pt x="0" y="0"/>
                  </a:moveTo>
                  <a:lnTo>
                    <a:pt x="0" y="0"/>
                  </a:lnTo>
                  <a:lnTo>
                    <a:pt x="33184" y="0"/>
                  </a:lnTo>
                  <a:lnTo>
                    <a:pt x="72781" y="0"/>
                  </a:lnTo>
                  <a:lnTo>
                    <a:pt x="114390" y="0"/>
                  </a:lnTo>
                  <a:lnTo>
                    <a:pt x="158137" y="0"/>
                  </a:lnTo>
                  <a:lnTo>
                    <a:pt x="190338" y="0"/>
                  </a:lnTo>
                  <a:lnTo>
                    <a:pt x="224493" y="0"/>
                  </a:lnTo>
                  <a:lnTo>
                    <a:pt x="259517" y="0"/>
                  </a:lnTo>
                  <a:lnTo>
                    <a:pt x="294927" y="0"/>
                  </a:lnTo>
                  <a:lnTo>
                    <a:pt x="329516" y="0"/>
                  </a:lnTo>
                  <a:lnTo>
                    <a:pt x="361426" y="0"/>
                  </a:lnTo>
                  <a:lnTo>
                    <a:pt x="394790" y="0"/>
                  </a:lnTo>
                  <a:lnTo>
                    <a:pt x="427478" y="992"/>
                  </a:lnTo>
                  <a:lnTo>
                    <a:pt x="468194" y="6137"/>
                  </a:lnTo>
                  <a:lnTo>
                    <a:pt x="504401" y="8102"/>
                  </a:lnTo>
                  <a:lnTo>
                    <a:pt x="548296" y="8821"/>
                  </a:lnTo>
                  <a:lnTo>
                    <a:pt x="562571"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8" name="SMARTInkShape-5335"/>
            <p:cNvSpPr/>
            <p:nvPr>
              <p:custDataLst>
                <p:tags r:id="rId217"/>
              </p:custDataLst>
            </p:nvPr>
          </p:nvSpPr>
          <p:spPr>
            <a:xfrm>
              <a:off x="6399612" y="107156"/>
              <a:ext cx="71436" cy="673509"/>
            </a:xfrm>
            <a:custGeom>
              <a:avLst/>
              <a:gdLst/>
              <a:ahLst/>
              <a:cxnLst/>
              <a:rect l="0" t="0" r="0" b="0"/>
              <a:pathLst>
                <a:path w="71436" h="673509">
                  <a:moveTo>
                    <a:pt x="71435" y="0"/>
                  </a:moveTo>
                  <a:lnTo>
                    <a:pt x="71435" y="0"/>
                  </a:lnTo>
                  <a:lnTo>
                    <a:pt x="61954" y="37924"/>
                  </a:lnTo>
                  <a:lnTo>
                    <a:pt x="51317" y="75729"/>
                  </a:lnTo>
                  <a:lnTo>
                    <a:pt x="41882" y="110523"/>
                  </a:lnTo>
                  <a:lnTo>
                    <a:pt x="37543" y="150708"/>
                  </a:lnTo>
                  <a:lnTo>
                    <a:pt x="35942" y="173894"/>
                  </a:lnTo>
                  <a:lnTo>
                    <a:pt x="33883" y="203242"/>
                  </a:lnTo>
                  <a:lnTo>
                    <a:pt x="31517" y="236698"/>
                  </a:lnTo>
                  <a:lnTo>
                    <a:pt x="27955" y="263963"/>
                  </a:lnTo>
                  <a:lnTo>
                    <a:pt x="18707" y="307486"/>
                  </a:lnTo>
                  <a:lnTo>
                    <a:pt x="13274" y="340721"/>
                  </a:lnTo>
                  <a:lnTo>
                    <a:pt x="10215" y="384389"/>
                  </a:lnTo>
                  <a:lnTo>
                    <a:pt x="9309" y="428747"/>
                  </a:lnTo>
                  <a:lnTo>
                    <a:pt x="6394" y="470664"/>
                  </a:lnTo>
                  <a:lnTo>
                    <a:pt x="1893" y="508219"/>
                  </a:lnTo>
                  <a:lnTo>
                    <a:pt x="559" y="544482"/>
                  </a:lnTo>
                  <a:lnTo>
                    <a:pt x="108" y="587550"/>
                  </a:lnTo>
                  <a:lnTo>
                    <a:pt x="12" y="626702"/>
                  </a:lnTo>
                  <a:lnTo>
                    <a:pt x="0" y="651637"/>
                  </a:lnTo>
                  <a:lnTo>
                    <a:pt x="2645" y="659372"/>
                  </a:lnTo>
                  <a:lnTo>
                    <a:pt x="6135" y="666117"/>
                  </a:lnTo>
                  <a:lnTo>
                    <a:pt x="7686" y="672422"/>
                  </a:lnTo>
                  <a:lnTo>
                    <a:pt x="9092" y="673508"/>
                  </a:lnTo>
                  <a:lnTo>
                    <a:pt x="11021" y="673240"/>
                  </a:lnTo>
                  <a:lnTo>
                    <a:pt x="18477" y="668122"/>
                  </a:lnTo>
                  <a:lnTo>
                    <a:pt x="29616" y="655030"/>
                  </a:lnTo>
                  <a:lnTo>
                    <a:pt x="44646" y="6340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9" name="SMARTInkShape-5336"/>
            <p:cNvSpPr/>
            <p:nvPr>
              <p:custDataLst>
                <p:tags r:id="rId218"/>
              </p:custDataLst>
            </p:nvPr>
          </p:nvSpPr>
          <p:spPr>
            <a:xfrm>
              <a:off x="3982955" y="616148"/>
              <a:ext cx="469984" cy="44650"/>
            </a:xfrm>
            <a:custGeom>
              <a:avLst/>
              <a:gdLst/>
              <a:ahLst/>
              <a:cxnLst/>
              <a:rect l="0" t="0" r="0" b="0"/>
              <a:pathLst>
                <a:path w="469984" h="44650">
                  <a:moveTo>
                    <a:pt x="59217" y="0"/>
                  </a:moveTo>
                  <a:lnTo>
                    <a:pt x="59217" y="0"/>
                  </a:lnTo>
                  <a:lnTo>
                    <a:pt x="21404" y="12274"/>
                  </a:lnTo>
                  <a:lnTo>
                    <a:pt x="4467" y="17197"/>
                  </a:lnTo>
                  <a:lnTo>
                    <a:pt x="1881" y="19402"/>
                  </a:lnTo>
                  <a:lnTo>
                    <a:pt x="157" y="21865"/>
                  </a:lnTo>
                  <a:lnTo>
                    <a:pt x="0" y="23506"/>
                  </a:lnTo>
                  <a:lnTo>
                    <a:pt x="887" y="24601"/>
                  </a:lnTo>
                  <a:lnTo>
                    <a:pt x="4519" y="26809"/>
                  </a:lnTo>
                  <a:lnTo>
                    <a:pt x="9440" y="31098"/>
                  </a:lnTo>
                  <a:lnTo>
                    <a:pt x="27271" y="34350"/>
                  </a:lnTo>
                  <a:lnTo>
                    <a:pt x="64222" y="35539"/>
                  </a:lnTo>
                  <a:lnTo>
                    <a:pt x="107831" y="35684"/>
                  </a:lnTo>
                  <a:lnTo>
                    <a:pt x="147594" y="35709"/>
                  </a:lnTo>
                  <a:lnTo>
                    <a:pt x="186054" y="35716"/>
                  </a:lnTo>
                  <a:lnTo>
                    <a:pt x="227326" y="35718"/>
                  </a:lnTo>
                  <a:lnTo>
                    <a:pt x="266234" y="35719"/>
                  </a:lnTo>
                  <a:lnTo>
                    <a:pt x="307638" y="35719"/>
                  </a:lnTo>
                  <a:lnTo>
                    <a:pt x="346584" y="40460"/>
                  </a:lnTo>
                  <a:lnTo>
                    <a:pt x="383259" y="43408"/>
                  </a:lnTo>
                  <a:lnTo>
                    <a:pt x="425071" y="44404"/>
                  </a:lnTo>
                  <a:lnTo>
                    <a:pt x="469983"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43" name="SMARTInkShape-Group2085"/>
          <p:cNvGrpSpPr/>
          <p:nvPr/>
        </p:nvGrpSpPr>
        <p:grpSpPr>
          <a:xfrm>
            <a:off x="1100448" y="1107281"/>
            <a:ext cx="503894" cy="669728"/>
            <a:chOff x="1100448" y="1107281"/>
            <a:chExt cx="503894" cy="669728"/>
          </a:xfrm>
        </p:grpSpPr>
        <p:sp>
          <p:nvSpPr>
            <p:cNvPr id="2041" name="SMARTInkShape-5337"/>
            <p:cNvSpPr/>
            <p:nvPr>
              <p:custDataLst>
                <p:tags r:id="rId212"/>
              </p:custDataLst>
            </p:nvPr>
          </p:nvSpPr>
          <p:spPr>
            <a:xfrm>
              <a:off x="1100448" y="1304102"/>
              <a:ext cx="334256" cy="383600"/>
            </a:xfrm>
            <a:custGeom>
              <a:avLst/>
              <a:gdLst/>
              <a:ahLst/>
              <a:cxnLst/>
              <a:rect l="0" t="0" r="0" b="0"/>
              <a:pathLst>
                <a:path w="334256" h="383600">
                  <a:moveTo>
                    <a:pt x="57435" y="8562"/>
                  </a:moveTo>
                  <a:lnTo>
                    <a:pt x="57435" y="8562"/>
                  </a:lnTo>
                  <a:lnTo>
                    <a:pt x="97233" y="2425"/>
                  </a:lnTo>
                  <a:lnTo>
                    <a:pt x="141353" y="0"/>
                  </a:lnTo>
                  <a:lnTo>
                    <a:pt x="173230" y="697"/>
                  </a:lnTo>
                  <a:lnTo>
                    <a:pt x="205833" y="12071"/>
                  </a:lnTo>
                  <a:lnTo>
                    <a:pt x="215332" y="20374"/>
                  </a:lnTo>
                  <a:lnTo>
                    <a:pt x="231686" y="41500"/>
                  </a:lnTo>
                  <a:lnTo>
                    <a:pt x="235171" y="62767"/>
                  </a:lnTo>
                  <a:lnTo>
                    <a:pt x="234655" y="74325"/>
                  </a:lnTo>
                  <a:lnTo>
                    <a:pt x="227794" y="92980"/>
                  </a:lnTo>
                  <a:lnTo>
                    <a:pt x="202594" y="134111"/>
                  </a:lnTo>
                  <a:lnTo>
                    <a:pt x="163716" y="175651"/>
                  </a:lnTo>
                  <a:lnTo>
                    <a:pt x="119827" y="214782"/>
                  </a:lnTo>
                  <a:lnTo>
                    <a:pt x="75279" y="253963"/>
                  </a:lnTo>
                  <a:lnTo>
                    <a:pt x="34144" y="291190"/>
                  </a:lnTo>
                  <a:lnTo>
                    <a:pt x="4109" y="331887"/>
                  </a:lnTo>
                  <a:lnTo>
                    <a:pt x="1049" y="337221"/>
                  </a:lnTo>
                  <a:lnTo>
                    <a:pt x="0" y="340778"/>
                  </a:lnTo>
                  <a:lnTo>
                    <a:pt x="294" y="343148"/>
                  </a:lnTo>
                  <a:lnTo>
                    <a:pt x="1481" y="344729"/>
                  </a:lnTo>
                  <a:lnTo>
                    <a:pt x="2801" y="349131"/>
                  </a:lnTo>
                  <a:lnTo>
                    <a:pt x="3153" y="351694"/>
                  </a:lnTo>
                  <a:lnTo>
                    <a:pt x="11481" y="357188"/>
                  </a:lnTo>
                  <a:lnTo>
                    <a:pt x="48391" y="372066"/>
                  </a:lnTo>
                  <a:lnTo>
                    <a:pt x="86377" y="374335"/>
                  </a:lnTo>
                  <a:lnTo>
                    <a:pt x="127240" y="374611"/>
                  </a:lnTo>
                  <a:lnTo>
                    <a:pt x="167169" y="374670"/>
                  </a:lnTo>
                  <a:lnTo>
                    <a:pt x="211267" y="375671"/>
                  </a:lnTo>
                  <a:lnTo>
                    <a:pt x="253832" y="383057"/>
                  </a:lnTo>
                  <a:lnTo>
                    <a:pt x="297751" y="383595"/>
                  </a:lnTo>
                  <a:lnTo>
                    <a:pt x="300989" y="383599"/>
                  </a:lnTo>
                  <a:lnTo>
                    <a:pt x="307233" y="380959"/>
                  </a:lnTo>
                  <a:lnTo>
                    <a:pt x="329539" y="361486"/>
                  </a:lnTo>
                  <a:lnTo>
                    <a:pt x="332159" y="353602"/>
                  </a:lnTo>
                  <a:lnTo>
                    <a:pt x="334255" y="33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2" name="SMARTInkShape-5338"/>
            <p:cNvSpPr/>
            <p:nvPr>
              <p:custDataLst>
                <p:tags r:id="rId213"/>
              </p:custDataLst>
            </p:nvPr>
          </p:nvSpPr>
          <p:spPr>
            <a:xfrm>
              <a:off x="1407914" y="1107281"/>
              <a:ext cx="196428" cy="669728"/>
            </a:xfrm>
            <a:custGeom>
              <a:avLst/>
              <a:gdLst/>
              <a:ahLst/>
              <a:cxnLst/>
              <a:rect l="0" t="0" r="0" b="0"/>
              <a:pathLst>
                <a:path w="196428" h="669728">
                  <a:moveTo>
                    <a:pt x="0" y="0"/>
                  </a:moveTo>
                  <a:lnTo>
                    <a:pt x="0" y="0"/>
                  </a:lnTo>
                  <a:lnTo>
                    <a:pt x="43950" y="20395"/>
                  </a:lnTo>
                  <a:lnTo>
                    <a:pt x="64837" y="39557"/>
                  </a:lnTo>
                  <a:lnTo>
                    <a:pt x="99905" y="80873"/>
                  </a:lnTo>
                  <a:lnTo>
                    <a:pt x="133382" y="125082"/>
                  </a:lnTo>
                  <a:lnTo>
                    <a:pt x="148992" y="154470"/>
                  </a:lnTo>
                  <a:lnTo>
                    <a:pt x="159901" y="188313"/>
                  </a:lnTo>
                  <a:lnTo>
                    <a:pt x="172063" y="223476"/>
                  </a:lnTo>
                  <a:lnTo>
                    <a:pt x="180652" y="248151"/>
                  </a:lnTo>
                  <a:lnTo>
                    <a:pt x="186480" y="288941"/>
                  </a:lnTo>
                  <a:lnTo>
                    <a:pt x="193057" y="326604"/>
                  </a:lnTo>
                  <a:lnTo>
                    <a:pt x="195447" y="363891"/>
                  </a:lnTo>
                  <a:lnTo>
                    <a:pt x="196155" y="404925"/>
                  </a:lnTo>
                  <a:lnTo>
                    <a:pt x="196365" y="442659"/>
                  </a:lnTo>
                  <a:lnTo>
                    <a:pt x="196427" y="478975"/>
                  </a:lnTo>
                  <a:lnTo>
                    <a:pt x="195453" y="513879"/>
                  </a:lnTo>
                  <a:lnTo>
                    <a:pt x="186738" y="555488"/>
                  </a:lnTo>
                  <a:lnTo>
                    <a:pt x="175462" y="596890"/>
                  </a:lnTo>
                  <a:lnTo>
                    <a:pt x="162688" y="632740"/>
                  </a:lnTo>
                  <a:lnTo>
                    <a:pt x="133945" y="6697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0" name="SMARTInkShape-Group2086"/>
          <p:cNvGrpSpPr/>
          <p:nvPr/>
        </p:nvGrpSpPr>
        <p:grpSpPr>
          <a:xfrm>
            <a:off x="1961555" y="1223367"/>
            <a:ext cx="2062759" cy="625032"/>
            <a:chOff x="1961555" y="1223367"/>
            <a:chExt cx="2062759" cy="625032"/>
          </a:xfrm>
        </p:grpSpPr>
        <p:sp>
          <p:nvSpPr>
            <p:cNvPr id="2044" name="SMARTInkShape-5339"/>
            <p:cNvSpPr/>
            <p:nvPr>
              <p:custDataLst>
                <p:tags r:id="rId206"/>
              </p:custDataLst>
            </p:nvPr>
          </p:nvSpPr>
          <p:spPr>
            <a:xfrm>
              <a:off x="3006794" y="1312664"/>
              <a:ext cx="285052" cy="482133"/>
            </a:xfrm>
            <a:custGeom>
              <a:avLst/>
              <a:gdLst/>
              <a:ahLst/>
              <a:cxnLst/>
              <a:rect l="0" t="0" r="0" b="0"/>
              <a:pathLst>
                <a:path w="285052" h="482133">
                  <a:moveTo>
                    <a:pt x="8464" y="0"/>
                  </a:moveTo>
                  <a:lnTo>
                    <a:pt x="8464" y="0"/>
                  </a:lnTo>
                  <a:lnTo>
                    <a:pt x="3723" y="33183"/>
                  </a:lnTo>
                  <a:lnTo>
                    <a:pt x="86" y="75428"/>
                  </a:lnTo>
                  <a:lnTo>
                    <a:pt x="772" y="85117"/>
                  </a:lnTo>
                  <a:lnTo>
                    <a:pt x="7255" y="103862"/>
                  </a:lnTo>
                  <a:lnTo>
                    <a:pt x="23862" y="125119"/>
                  </a:lnTo>
                  <a:lnTo>
                    <a:pt x="24683" y="128061"/>
                  </a:lnTo>
                  <a:lnTo>
                    <a:pt x="27214" y="130023"/>
                  </a:lnTo>
                  <a:lnTo>
                    <a:pt x="41556" y="133429"/>
                  </a:lnTo>
                  <a:lnTo>
                    <a:pt x="82559" y="133943"/>
                  </a:lnTo>
                  <a:lnTo>
                    <a:pt x="127147" y="133945"/>
                  </a:lnTo>
                  <a:lnTo>
                    <a:pt x="132235" y="133945"/>
                  </a:lnTo>
                  <a:lnTo>
                    <a:pt x="172578" y="148167"/>
                  </a:lnTo>
                  <a:lnTo>
                    <a:pt x="212787" y="166373"/>
                  </a:lnTo>
                  <a:lnTo>
                    <a:pt x="232495" y="182359"/>
                  </a:lnTo>
                  <a:lnTo>
                    <a:pt x="258193" y="223288"/>
                  </a:lnTo>
                  <a:lnTo>
                    <a:pt x="276328" y="266033"/>
                  </a:lnTo>
                  <a:lnTo>
                    <a:pt x="282630" y="285200"/>
                  </a:lnTo>
                  <a:lnTo>
                    <a:pt x="285051" y="328488"/>
                  </a:lnTo>
                  <a:lnTo>
                    <a:pt x="282569" y="350338"/>
                  </a:lnTo>
                  <a:lnTo>
                    <a:pt x="277132" y="366049"/>
                  </a:lnTo>
                  <a:lnTo>
                    <a:pt x="246135" y="405538"/>
                  </a:lnTo>
                  <a:lnTo>
                    <a:pt x="220041" y="435640"/>
                  </a:lnTo>
                  <a:lnTo>
                    <a:pt x="183905" y="459939"/>
                  </a:lnTo>
                  <a:lnTo>
                    <a:pt x="141994" y="476062"/>
                  </a:lnTo>
                  <a:lnTo>
                    <a:pt x="97706" y="481395"/>
                  </a:lnTo>
                  <a:lnTo>
                    <a:pt x="53892" y="482132"/>
                  </a:lnTo>
                  <a:lnTo>
                    <a:pt x="41552" y="481179"/>
                  </a:lnTo>
                  <a:lnTo>
                    <a:pt x="11486" y="469770"/>
                  </a:lnTo>
                  <a:lnTo>
                    <a:pt x="7502" y="465977"/>
                  </a:lnTo>
                  <a:lnTo>
                    <a:pt x="3075" y="456471"/>
                  </a:lnTo>
                  <a:lnTo>
                    <a:pt x="0" y="435440"/>
                  </a:lnTo>
                  <a:lnTo>
                    <a:pt x="733" y="423716"/>
                  </a:lnTo>
                  <a:lnTo>
                    <a:pt x="11990" y="383330"/>
                  </a:lnTo>
                  <a:lnTo>
                    <a:pt x="35253"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5" name="SMARTInkShape-5340"/>
            <p:cNvSpPr/>
            <p:nvPr>
              <p:custDataLst>
                <p:tags r:id="rId207"/>
              </p:custDataLst>
            </p:nvPr>
          </p:nvSpPr>
          <p:spPr>
            <a:xfrm>
              <a:off x="3472492" y="1223367"/>
              <a:ext cx="114219" cy="80137"/>
            </a:xfrm>
            <a:custGeom>
              <a:avLst/>
              <a:gdLst/>
              <a:ahLst/>
              <a:cxnLst/>
              <a:rect l="0" t="0" r="0" b="0"/>
              <a:pathLst>
                <a:path w="114219" h="80137">
                  <a:moveTo>
                    <a:pt x="7110" y="0"/>
                  </a:moveTo>
                  <a:lnTo>
                    <a:pt x="7110" y="0"/>
                  </a:lnTo>
                  <a:lnTo>
                    <a:pt x="973" y="38806"/>
                  </a:lnTo>
                  <a:lnTo>
                    <a:pt x="0" y="61879"/>
                  </a:lnTo>
                  <a:lnTo>
                    <a:pt x="3288" y="71489"/>
                  </a:lnTo>
                  <a:lnTo>
                    <a:pt x="23932" y="76421"/>
                  </a:lnTo>
                  <a:lnTo>
                    <a:pt x="61373" y="79198"/>
                  </a:lnTo>
                  <a:lnTo>
                    <a:pt x="87061" y="80136"/>
                  </a:lnTo>
                  <a:lnTo>
                    <a:pt x="94899" y="77619"/>
                  </a:lnTo>
                  <a:lnTo>
                    <a:pt x="112414" y="64111"/>
                  </a:lnTo>
                  <a:lnTo>
                    <a:pt x="113443" y="60575"/>
                  </a:lnTo>
                  <a:lnTo>
                    <a:pt x="114218" y="41559"/>
                  </a:lnTo>
                  <a:lnTo>
                    <a:pt x="111599" y="35669"/>
                  </a:lnTo>
                  <a:lnTo>
                    <a:pt x="109511" y="32709"/>
                  </a:lnTo>
                  <a:lnTo>
                    <a:pt x="85585" y="14880"/>
                  </a:lnTo>
                  <a:lnTo>
                    <a:pt x="76384" y="11574"/>
                  </a:lnTo>
                  <a:lnTo>
                    <a:pt x="32281" y="8976"/>
                  </a:lnTo>
                  <a:lnTo>
                    <a:pt x="711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6" name="SMARTInkShape-5341"/>
            <p:cNvSpPr/>
            <p:nvPr>
              <p:custDataLst>
                <p:tags r:id="rId208"/>
              </p:custDataLst>
            </p:nvPr>
          </p:nvSpPr>
          <p:spPr>
            <a:xfrm>
              <a:off x="3614097" y="1339453"/>
              <a:ext cx="410217" cy="508946"/>
            </a:xfrm>
            <a:custGeom>
              <a:avLst/>
              <a:gdLst/>
              <a:ahLst/>
              <a:cxnLst/>
              <a:rect l="0" t="0" r="0" b="0"/>
              <a:pathLst>
                <a:path w="410217" h="508946">
                  <a:moveTo>
                    <a:pt x="258411" y="0"/>
                  </a:moveTo>
                  <a:lnTo>
                    <a:pt x="258411" y="0"/>
                  </a:lnTo>
                  <a:lnTo>
                    <a:pt x="220487" y="18962"/>
                  </a:lnTo>
                  <a:lnTo>
                    <a:pt x="182682" y="40235"/>
                  </a:lnTo>
                  <a:lnTo>
                    <a:pt x="143241" y="72330"/>
                  </a:lnTo>
                  <a:lnTo>
                    <a:pt x="106787" y="107333"/>
                  </a:lnTo>
                  <a:lnTo>
                    <a:pt x="70923" y="142910"/>
                  </a:lnTo>
                  <a:lnTo>
                    <a:pt x="37160" y="184737"/>
                  </a:lnTo>
                  <a:lnTo>
                    <a:pt x="18879" y="225338"/>
                  </a:lnTo>
                  <a:lnTo>
                    <a:pt x="5713" y="266541"/>
                  </a:lnTo>
                  <a:lnTo>
                    <a:pt x="687" y="309480"/>
                  </a:lnTo>
                  <a:lnTo>
                    <a:pt x="0" y="329039"/>
                  </a:lnTo>
                  <a:lnTo>
                    <a:pt x="4986" y="347654"/>
                  </a:lnTo>
                  <a:lnTo>
                    <a:pt x="24800" y="391835"/>
                  </a:lnTo>
                  <a:lnTo>
                    <a:pt x="67737" y="429479"/>
                  </a:lnTo>
                  <a:lnTo>
                    <a:pt x="103221" y="454802"/>
                  </a:lnTo>
                  <a:lnTo>
                    <a:pt x="145512" y="474635"/>
                  </a:lnTo>
                  <a:lnTo>
                    <a:pt x="182184" y="486796"/>
                  </a:lnTo>
                  <a:lnTo>
                    <a:pt x="224392" y="499794"/>
                  </a:lnTo>
                  <a:lnTo>
                    <a:pt x="265912" y="507175"/>
                  </a:lnTo>
                  <a:lnTo>
                    <a:pt x="302777" y="508633"/>
                  </a:lnTo>
                  <a:lnTo>
                    <a:pt x="342930" y="508945"/>
                  </a:lnTo>
                  <a:lnTo>
                    <a:pt x="374325" y="501854"/>
                  </a:lnTo>
                  <a:lnTo>
                    <a:pt x="398018" y="490899"/>
                  </a:lnTo>
                  <a:lnTo>
                    <a:pt x="410216" y="4822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7" name="SMARTInkShape-5342"/>
            <p:cNvSpPr/>
            <p:nvPr>
              <p:custDataLst>
                <p:tags r:id="rId209"/>
              </p:custDataLst>
            </p:nvPr>
          </p:nvSpPr>
          <p:spPr>
            <a:xfrm>
              <a:off x="2497550" y="1259086"/>
              <a:ext cx="293810" cy="444552"/>
            </a:xfrm>
            <a:custGeom>
              <a:avLst/>
              <a:gdLst/>
              <a:ahLst/>
              <a:cxnLst/>
              <a:rect l="0" t="0" r="0" b="0"/>
              <a:pathLst>
                <a:path w="293810" h="444552">
                  <a:moveTo>
                    <a:pt x="142661" y="0"/>
                  </a:moveTo>
                  <a:lnTo>
                    <a:pt x="142661" y="0"/>
                  </a:lnTo>
                  <a:lnTo>
                    <a:pt x="106024" y="32485"/>
                  </a:lnTo>
                  <a:lnTo>
                    <a:pt x="75776" y="68677"/>
                  </a:lnTo>
                  <a:lnTo>
                    <a:pt x="44240" y="109976"/>
                  </a:lnTo>
                  <a:lnTo>
                    <a:pt x="22328" y="145805"/>
                  </a:lnTo>
                  <a:lnTo>
                    <a:pt x="8008" y="181556"/>
                  </a:lnTo>
                  <a:lnTo>
                    <a:pt x="2222" y="217285"/>
                  </a:lnTo>
                  <a:lnTo>
                    <a:pt x="508" y="253007"/>
                  </a:lnTo>
                  <a:lnTo>
                    <a:pt x="0" y="288726"/>
                  </a:lnTo>
                  <a:lnTo>
                    <a:pt x="4590" y="319705"/>
                  </a:lnTo>
                  <a:lnTo>
                    <a:pt x="22159" y="356839"/>
                  </a:lnTo>
                  <a:lnTo>
                    <a:pt x="50590" y="397050"/>
                  </a:lnTo>
                  <a:lnTo>
                    <a:pt x="75232" y="421322"/>
                  </a:lnTo>
                  <a:lnTo>
                    <a:pt x="116400" y="439961"/>
                  </a:lnTo>
                  <a:lnTo>
                    <a:pt x="142817" y="444551"/>
                  </a:lnTo>
                  <a:lnTo>
                    <a:pt x="178410" y="438974"/>
                  </a:lnTo>
                  <a:lnTo>
                    <a:pt x="204186" y="430148"/>
                  </a:lnTo>
                  <a:lnTo>
                    <a:pt x="248661" y="404607"/>
                  </a:lnTo>
                  <a:lnTo>
                    <a:pt x="283258" y="365931"/>
                  </a:lnTo>
                  <a:lnTo>
                    <a:pt x="289485" y="354128"/>
                  </a:lnTo>
                  <a:lnTo>
                    <a:pt x="293809" y="324434"/>
                  </a:lnTo>
                  <a:lnTo>
                    <a:pt x="291528" y="315180"/>
                  </a:lnTo>
                  <a:lnTo>
                    <a:pt x="281979" y="301154"/>
                  </a:lnTo>
                  <a:lnTo>
                    <a:pt x="269546" y="288830"/>
                  </a:lnTo>
                  <a:lnTo>
                    <a:pt x="254561" y="280820"/>
                  </a:lnTo>
                  <a:lnTo>
                    <a:pt x="221105" y="277347"/>
                  </a:lnTo>
                  <a:lnTo>
                    <a:pt x="187922" y="284053"/>
                  </a:lnTo>
                  <a:lnTo>
                    <a:pt x="150299" y="297825"/>
                  </a:lnTo>
                  <a:lnTo>
                    <a:pt x="129159" y="311376"/>
                  </a:lnTo>
                  <a:lnTo>
                    <a:pt x="96274" y="350348"/>
                  </a:lnTo>
                  <a:lnTo>
                    <a:pt x="83577" y="377868"/>
                  </a:lnTo>
                  <a:lnTo>
                    <a:pt x="81675" y="385561"/>
                  </a:lnTo>
                  <a:lnTo>
                    <a:pt x="83475" y="394933"/>
                  </a:lnTo>
                  <a:lnTo>
                    <a:pt x="85345" y="400211"/>
                  </a:lnTo>
                  <a:lnTo>
                    <a:pt x="88575" y="403729"/>
                  </a:lnTo>
                  <a:lnTo>
                    <a:pt x="97456" y="407638"/>
                  </a:lnTo>
                  <a:lnTo>
                    <a:pt x="108018" y="406730"/>
                  </a:lnTo>
                  <a:lnTo>
                    <a:pt x="124802"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 name="SMARTInkShape-5343"/>
            <p:cNvSpPr/>
            <p:nvPr>
              <p:custDataLst>
                <p:tags r:id="rId210"/>
              </p:custDataLst>
            </p:nvPr>
          </p:nvSpPr>
          <p:spPr>
            <a:xfrm>
              <a:off x="1961555" y="1464469"/>
              <a:ext cx="392907" cy="26790"/>
            </a:xfrm>
            <a:custGeom>
              <a:avLst/>
              <a:gdLst/>
              <a:ahLst/>
              <a:cxnLst/>
              <a:rect l="0" t="0" r="0" b="0"/>
              <a:pathLst>
                <a:path w="392907" h="26790">
                  <a:moveTo>
                    <a:pt x="0" y="0"/>
                  </a:moveTo>
                  <a:lnTo>
                    <a:pt x="0" y="0"/>
                  </a:lnTo>
                  <a:lnTo>
                    <a:pt x="39797" y="13266"/>
                  </a:lnTo>
                  <a:lnTo>
                    <a:pt x="79409" y="23824"/>
                  </a:lnTo>
                  <a:lnTo>
                    <a:pt x="115896" y="26203"/>
                  </a:lnTo>
                  <a:lnTo>
                    <a:pt x="158896" y="26673"/>
                  </a:lnTo>
                  <a:lnTo>
                    <a:pt x="193814" y="26755"/>
                  </a:lnTo>
                  <a:lnTo>
                    <a:pt x="228303" y="26779"/>
                  </a:lnTo>
                  <a:lnTo>
                    <a:pt x="267126" y="26787"/>
                  </a:lnTo>
                  <a:lnTo>
                    <a:pt x="303458" y="26788"/>
                  </a:lnTo>
                  <a:lnTo>
                    <a:pt x="339298" y="26789"/>
                  </a:lnTo>
                  <a:lnTo>
                    <a:pt x="383790" y="26789"/>
                  </a:lnTo>
                  <a:lnTo>
                    <a:pt x="392906"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9" name="SMARTInkShape-5344"/>
            <p:cNvSpPr/>
            <p:nvPr>
              <p:custDataLst>
                <p:tags r:id="rId211"/>
              </p:custDataLst>
            </p:nvPr>
          </p:nvSpPr>
          <p:spPr>
            <a:xfrm>
              <a:off x="2979539" y="1303734"/>
              <a:ext cx="312540" cy="35720"/>
            </a:xfrm>
            <a:custGeom>
              <a:avLst/>
              <a:gdLst/>
              <a:ahLst/>
              <a:cxnLst/>
              <a:rect l="0" t="0" r="0" b="0"/>
              <a:pathLst>
                <a:path w="312540" h="35720">
                  <a:moveTo>
                    <a:pt x="0" y="35719"/>
                  </a:moveTo>
                  <a:lnTo>
                    <a:pt x="0" y="35719"/>
                  </a:lnTo>
                  <a:lnTo>
                    <a:pt x="42664" y="35719"/>
                  </a:lnTo>
                  <a:lnTo>
                    <a:pt x="83417" y="35719"/>
                  </a:lnTo>
                  <a:lnTo>
                    <a:pt x="124847" y="35719"/>
                  </a:lnTo>
                  <a:lnTo>
                    <a:pt x="167573" y="35719"/>
                  </a:lnTo>
                  <a:lnTo>
                    <a:pt x="209710" y="30979"/>
                  </a:lnTo>
                  <a:lnTo>
                    <a:pt x="248130" y="26625"/>
                  </a:lnTo>
                  <a:lnTo>
                    <a:pt x="291749" y="15814"/>
                  </a:lnTo>
                  <a:lnTo>
                    <a:pt x="31253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6" name="SMARTInkShape-Group2087"/>
          <p:cNvGrpSpPr/>
          <p:nvPr/>
        </p:nvGrpSpPr>
        <p:grpSpPr>
          <a:xfrm>
            <a:off x="4283273" y="1410891"/>
            <a:ext cx="3420072" cy="919758"/>
            <a:chOff x="4283273" y="1410891"/>
            <a:chExt cx="3420072" cy="919758"/>
          </a:xfrm>
        </p:grpSpPr>
        <p:sp>
          <p:nvSpPr>
            <p:cNvPr id="2051" name="SMARTInkShape-5345"/>
            <p:cNvSpPr/>
            <p:nvPr>
              <p:custDataLst>
                <p:tags r:id="rId201"/>
              </p:custDataLst>
            </p:nvPr>
          </p:nvSpPr>
          <p:spPr>
            <a:xfrm>
              <a:off x="6956461" y="1410891"/>
              <a:ext cx="50368" cy="702262"/>
            </a:xfrm>
            <a:custGeom>
              <a:avLst/>
              <a:gdLst/>
              <a:ahLst/>
              <a:cxnLst/>
              <a:rect l="0" t="0" r="0" b="0"/>
              <a:pathLst>
                <a:path w="50368" h="702262">
                  <a:moveTo>
                    <a:pt x="14648" y="0"/>
                  </a:moveTo>
                  <a:lnTo>
                    <a:pt x="14648" y="0"/>
                  </a:lnTo>
                  <a:lnTo>
                    <a:pt x="19389" y="37923"/>
                  </a:lnTo>
                  <a:lnTo>
                    <a:pt x="17596" y="80469"/>
                  </a:lnTo>
                  <a:lnTo>
                    <a:pt x="10781" y="118210"/>
                  </a:lnTo>
                  <a:lnTo>
                    <a:pt x="7219" y="159269"/>
                  </a:lnTo>
                  <a:lnTo>
                    <a:pt x="6163" y="198113"/>
                  </a:lnTo>
                  <a:lnTo>
                    <a:pt x="3270" y="227949"/>
                  </a:lnTo>
                  <a:lnTo>
                    <a:pt x="1110" y="244239"/>
                  </a:lnTo>
                  <a:lnTo>
                    <a:pt x="662" y="274943"/>
                  </a:lnTo>
                  <a:lnTo>
                    <a:pt x="1355" y="315256"/>
                  </a:lnTo>
                  <a:lnTo>
                    <a:pt x="2810" y="361975"/>
                  </a:lnTo>
                  <a:lnTo>
                    <a:pt x="2787" y="398082"/>
                  </a:lnTo>
                  <a:lnTo>
                    <a:pt x="1780" y="427115"/>
                  </a:lnTo>
                  <a:lnTo>
                    <a:pt x="0" y="471610"/>
                  </a:lnTo>
                  <a:lnTo>
                    <a:pt x="2516" y="504615"/>
                  </a:lnTo>
                  <a:lnTo>
                    <a:pt x="4769" y="545508"/>
                  </a:lnTo>
                  <a:lnTo>
                    <a:pt x="5437" y="582760"/>
                  </a:lnTo>
                  <a:lnTo>
                    <a:pt x="5663" y="622782"/>
                  </a:lnTo>
                  <a:lnTo>
                    <a:pt x="8353" y="653471"/>
                  </a:lnTo>
                  <a:lnTo>
                    <a:pt x="19021" y="694351"/>
                  </a:lnTo>
                  <a:lnTo>
                    <a:pt x="21532" y="698049"/>
                  </a:lnTo>
                  <a:lnTo>
                    <a:pt x="26968" y="702158"/>
                  </a:lnTo>
                  <a:lnTo>
                    <a:pt x="29807" y="702261"/>
                  </a:lnTo>
                  <a:lnTo>
                    <a:pt x="35607" y="699731"/>
                  </a:lnTo>
                  <a:lnTo>
                    <a:pt x="50367" y="6786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2" name="SMARTInkShape-5346"/>
            <p:cNvSpPr/>
            <p:nvPr>
              <p:custDataLst>
                <p:tags r:id="rId202"/>
              </p:custDataLst>
            </p:nvPr>
          </p:nvSpPr>
          <p:spPr>
            <a:xfrm>
              <a:off x="6928410" y="1500188"/>
              <a:ext cx="774935" cy="830461"/>
            </a:xfrm>
            <a:custGeom>
              <a:avLst/>
              <a:gdLst/>
              <a:ahLst/>
              <a:cxnLst/>
              <a:rect l="0" t="0" r="0" b="0"/>
              <a:pathLst>
                <a:path w="774935" h="830461">
                  <a:moveTo>
                    <a:pt x="649918" y="0"/>
                  </a:moveTo>
                  <a:lnTo>
                    <a:pt x="649918" y="0"/>
                  </a:lnTo>
                  <a:lnTo>
                    <a:pt x="610121" y="13265"/>
                  </a:lnTo>
                  <a:lnTo>
                    <a:pt x="567863" y="29115"/>
                  </a:lnTo>
                  <a:lnTo>
                    <a:pt x="533332" y="42691"/>
                  </a:lnTo>
                  <a:lnTo>
                    <a:pt x="492673" y="52998"/>
                  </a:lnTo>
                  <a:lnTo>
                    <a:pt x="460969" y="60265"/>
                  </a:lnTo>
                  <a:lnTo>
                    <a:pt x="430342" y="70110"/>
                  </a:lnTo>
                  <a:lnTo>
                    <a:pt x="400193" y="81100"/>
                  </a:lnTo>
                  <a:lnTo>
                    <a:pt x="369265" y="92599"/>
                  </a:lnTo>
                  <a:lnTo>
                    <a:pt x="335675" y="104324"/>
                  </a:lnTo>
                  <a:lnTo>
                    <a:pt x="303549" y="116150"/>
                  </a:lnTo>
                  <a:lnTo>
                    <a:pt x="267773" y="129012"/>
                  </a:lnTo>
                  <a:lnTo>
                    <a:pt x="244342" y="136610"/>
                  </a:lnTo>
                  <a:lnTo>
                    <a:pt x="218800" y="144651"/>
                  </a:lnTo>
                  <a:lnTo>
                    <a:pt x="177190" y="161523"/>
                  </a:lnTo>
                  <a:lnTo>
                    <a:pt x="143152" y="177952"/>
                  </a:lnTo>
                  <a:lnTo>
                    <a:pt x="101678" y="197365"/>
                  </a:lnTo>
                  <a:lnTo>
                    <a:pt x="57399" y="215962"/>
                  </a:lnTo>
                  <a:lnTo>
                    <a:pt x="15035" y="251340"/>
                  </a:lnTo>
                  <a:lnTo>
                    <a:pt x="2435" y="264584"/>
                  </a:lnTo>
                  <a:lnTo>
                    <a:pt x="0" y="270720"/>
                  </a:lnTo>
                  <a:lnTo>
                    <a:pt x="342" y="273746"/>
                  </a:lnTo>
                  <a:lnTo>
                    <a:pt x="3368" y="279753"/>
                  </a:lnTo>
                  <a:lnTo>
                    <a:pt x="29188" y="296314"/>
                  </a:lnTo>
                  <a:lnTo>
                    <a:pt x="65468" y="317234"/>
                  </a:lnTo>
                  <a:lnTo>
                    <a:pt x="108205" y="340167"/>
                  </a:lnTo>
                  <a:lnTo>
                    <a:pt x="146003" y="358538"/>
                  </a:lnTo>
                  <a:lnTo>
                    <a:pt x="183330" y="371699"/>
                  </a:lnTo>
                  <a:lnTo>
                    <a:pt x="225369" y="388717"/>
                  </a:lnTo>
                  <a:lnTo>
                    <a:pt x="269244" y="411178"/>
                  </a:lnTo>
                  <a:lnTo>
                    <a:pt x="313663" y="431833"/>
                  </a:lnTo>
                  <a:lnTo>
                    <a:pt x="358244" y="455372"/>
                  </a:lnTo>
                  <a:lnTo>
                    <a:pt x="401880" y="477340"/>
                  </a:lnTo>
                  <a:lnTo>
                    <a:pt x="441377" y="507110"/>
                  </a:lnTo>
                  <a:lnTo>
                    <a:pt x="483066" y="535223"/>
                  </a:lnTo>
                  <a:lnTo>
                    <a:pt x="521988" y="562405"/>
                  </a:lnTo>
                  <a:lnTo>
                    <a:pt x="563506" y="590302"/>
                  </a:lnTo>
                  <a:lnTo>
                    <a:pt x="601384" y="622270"/>
                  </a:lnTo>
                  <a:lnTo>
                    <a:pt x="637743" y="652027"/>
                  </a:lnTo>
                  <a:lnTo>
                    <a:pt x="673651" y="684546"/>
                  </a:lnTo>
                  <a:lnTo>
                    <a:pt x="716048" y="722704"/>
                  </a:lnTo>
                  <a:lnTo>
                    <a:pt x="744120" y="763645"/>
                  </a:lnTo>
                  <a:lnTo>
                    <a:pt x="766789" y="796684"/>
                  </a:lnTo>
                  <a:lnTo>
                    <a:pt x="774934" y="8304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3" name="SMARTInkShape-5347"/>
            <p:cNvSpPr/>
            <p:nvPr>
              <p:custDataLst>
                <p:tags r:id="rId203"/>
              </p:custDataLst>
            </p:nvPr>
          </p:nvSpPr>
          <p:spPr>
            <a:xfrm>
              <a:off x="4327922" y="1768078"/>
              <a:ext cx="410767" cy="26790"/>
            </a:xfrm>
            <a:custGeom>
              <a:avLst/>
              <a:gdLst/>
              <a:ahLst/>
              <a:cxnLst/>
              <a:rect l="0" t="0" r="0" b="0"/>
              <a:pathLst>
                <a:path w="410767" h="26790">
                  <a:moveTo>
                    <a:pt x="0" y="0"/>
                  </a:moveTo>
                  <a:lnTo>
                    <a:pt x="0" y="0"/>
                  </a:lnTo>
                  <a:lnTo>
                    <a:pt x="39798" y="6137"/>
                  </a:lnTo>
                  <a:lnTo>
                    <a:pt x="82055" y="11024"/>
                  </a:lnTo>
                  <a:lnTo>
                    <a:pt x="116586" y="15834"/>
                  </a:lnTo>
                  <a:lnTo>
                    <a:pt x="159069" y="17459"/>
                  </a:lnTo>
                  <a:lnTo>
                    <a:pt x="191770" y="17741"/>
                  </a:lnTo>
                  <a:lnTo>
                    <a:pt x="231335" y="17824"/>
                  </a:lnTo>
                  <a:lnTo>
                    <a:pt x="269737" y="22589"/>
                  </a:lnTo>
                  <a:lnTo>
                    <a:pt x="312132" y="25960"/>
                  </a:lnTo>
                  <a:lnTo>
                    <a:pt x="355049" y="26625"/>
                  </a:lnTo>
                  <a:lnTo>
                    <a:pt x="398577" y="26767"/>
                  </a:lnTo>
                  <a:lnTo>
                    <a:pt x="410766"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4" name="SMARTInkShape-5348"/>
            <p:cNvSpPr/>
            <p:nvPr>
              <p:custDataLst>
                <p:tags r:id="rId204"/>
              </p:custDataLst>
            </p:nvPr>
          </p:nvSpPr>
          <p:spPr>
            <a:xfrm>
              <a:off x="4283273" y="1544836"/>
              <a:ext cx="437556" cy="17860"/>
            </a:xfrm>
            <a:custGeom>
              <a:avLst/>
              <a:gdLst/>
              <a:ahLst/>
              <a:cxnLst/>
              <a:rect l="0" t="0" r="0" b="0"/>
              <a:pathLst>
                <a:path w="437556" h="17860">
                  <a:moveTo>
                    <a:pt x="0" y="0"/>
                  </a:moveTo>
                  <a:lnTo>
                    <a:pt x="0" y="0"/>
                  </a:lnTo>
                  <a:lnTo>
                    <a:pt x="33184" y="4740"/>
                  </a:lnTo>
                  <a:lnTo>
                    <a:pt x="68041" y="7688"/>
                  </a:lnTo>
                  <a:lnTo>
                    <a:pt x="101961" y="8562"/>
                  </a:lnTo>
                  <a:lnTo>
                    <a:pt x="137147" y="8821"/>
                  </a:lnTo>
                  <a:lnTo>
                    <a:pt x="177448" y="8897"/>
                  </a:lnTo>
                  <a:lnTo>
                    <a:pt x="220809" y="8920"/>
                  </a:lnTo>
                  <a:lnTo>
                    <a:pt x="265075" y="8927"/>
                  </a:lnTo>
                  <a:lnTo>
                    <a:pt x="304870" y="8929"/>
                  </a:lnTo>
                  <a:lnTo>
                    <a:pt x="341797" y="13670"/>
                  </a:lnTo>
                  <a:lnTo>
                    <a:pt x="382701" y="17032"/>
                  </a:lnTo>
                  <a:lnTo>
                    <a:pt x="423717" y="17750"/>
                  </a:lnTo>
                  <a:lnTo>
                    <a:pt x="437555"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5" name="SMARTInkShape-5349"/>
            <p:cNvSpPr/>
            <p:nvPr>
              <p:custDataLst>
                <p:tags r:id="rId205"/>
              </p:custDataLst>
            </p:nvPr>
          </p:nvSpPr>
          <p:spPr>
            <a:xfrm>
              <a:off x="4854773" y="1973461"/>
              <a:ext cx="1919884" cy="89298"/>
            </a:xfrm>
            <a:custGeom>
              <a:avLst/>
              <a:gdLst/>
              <a:ahLst/>
              <a:cxnLst/>
              <a:rect l="0" t="0" r="0" b="0"/>
              <a:pathLst>
                <a:path w="1919884" h="89298">
                  <a:moveTo>
                    <a:pt x="0" y="0"/>
                  </a:moveTo>
                  <a:lnTo>
                    <a:pt x="0" y="0"/>
                  </a:lnTo>
                  <a:lnTo>
                    <a:pt x="38806" y="0"/>
                  </a:lnTo>
                  <a:lnTo>
                    <a:pt x="80970" y="0"/>
                  </a:lnTo>
                  <a:lnTo>
                    <a:pt x="123334" y="6137"/>
                  </a:lnTo>
                  <a:lnTo>
                    <a:pt x="167275" y="8378"/>
                  </a:lnTo>
                  <a:lnTo>
                    <a:pt x="201037" y="8766"/>
                  </a:lnTo>
                  <a:lnTo>
                    <a:pt x="242460" y="8881"/>
                  </a:lnTo>
                  <a:lnTo>
                    <a:pt x="286154" y="11561"/>
                  </a:lnTo>
                  <a:lnTo>
                    <a:pt x="316687" y="15060"/>
                  </a:lnTo>
                  <a:lnTo>
                    <a:pt x="350102" y="16615"/>
                  </a:lnTo>
                  <a:lnTo>
                    <a:pt x="382150" y="19952"/>
                  </a:lnTo>
                  <a:lnTo>
                    <a:pt x="413923" y="23750"/>
                  </a:lnTo>
                  <a:lnTo>
                    <a:pt x="447888" y="25439"/>
                  </a:lnTo>
                  <a:lnTo>
                    <a:pt x="482828" y="28835"/>
                  </a:lnTo>
                  <a:lnTo>
                    <a:pt x="519191" y="32659"/>
                  </a:lnTo>
                  <a:lnTo>
                    <a:pt x="558505" y="34359"/>
                  </a:lnTo>
                  <a:lnTo>
                    <a:pt x="596483" y="37760"/>
                  </a:lnTo>
                  <a:lnTo>
                    <a:pt x="634197" y="41587"/>
                  </a:lnTo>
                  <a:lnTo>
                    <a:pt x="674110" y="43288"/>
                  </a:lnTo>
                  <a:lnTo>
                    <a:pt x="715001" y="46689"/>
                  </a:lnTo>
                  <a:lnTo>
                    <a:pt x="756325" y="50516"/>
                  </a:lnTo>
                  <a:lnTo>
                    <a:pt x="797843" y="52217"/>
                  </a:lnTo>
                  <a:lnTo>
                    <a:pt x="839446" y="55619"/>
                  </a:lnTo>
                  <a:lnTo>
                    <a:pt x="881087" y="59446"/>
                  </a:lnTo>
                  <a:lnTo>
                    <a:pt x="922745" y="61147"/>
                  </a:lnTo>
                  <a:lnTo>
                    <a:pt x="964411" y="61903"/>
                  </a:lnTo>
                  <a:lnTo>
                    <a:pt x="1005089" y="63231"/>
                  </a:lnTo>
                  <a:lnTo>
                    <a:pt x="1043011" y="67129"/>
                  </a:lnTo>
                  <a:lnTo>
                    <a:pt x="1082355" y="69523"/>
                  </a:lnTo>
                  <a:lnTo>
                    <a:pt x="1122992" y="70586"/>
                  </a:lnTo>
                  <a:lnTo>
                    <a:pt x="1164205" y="71059"/>
                  </a:lnTo>
                  <a:lnTo>
                    <a:pt x="1205672" y="71269"/>
                  </a:lnTo>
                  <a:lnTo>
                    <a:pt x="1246260" y="71363"/>
                  </a:lnTo>
                  <a:lnTo>
                    <a:pt x="1284144" y="71404"/>
                  </a:lnTo>
                  <a:lnTo>
                    <a:pt x="1314486" y="72408"/>
                  </a:lnTo>
                  <a:lnTo>
                    <a:pt x="1352575" y="74068"/>
                  </a:lnTo>
                  <a:lnTo>
                    <a:pt x="1395826" y="76168"/>
                  </a:lnTo>
                  <a:lnTo>
                    <a:pt x="1429621" y="77568"/>
                  </a:lnTo>
                  <a:lnTo>
                    <a:pt x="1457112" y="78501"/>
                  </a:lnTo>
                  <a:lnTo>
                    <a:pt x="1500887" y="79538"/>
                  </a:lnTo>
                  <a:lnTo>
                    <a:pt x="1536879" y="79998"/>
                  </a:lnTo>
                  <a:lnTo>
                    <a:pt x="1569412" y="80203"/>
                  </a:lnTo>
                  <a:lnTo>
                    <a:pt x="1600407" y="80294"/>
                  </a:lnTo>
                  <a:lnTo>
                    <a:pt x="1644756" y="80346"/>
                  </a:lnTo>
                  <a:lnTo>
                    <a:pt x="1682481" y="80361"/>
                  </a:lnTo>
                  <a:lnTo>
                    <a:pt x="1725042" y="83012"/>
                  </a:lnTo>
                  <a:lnTo>
                    <a:pt x="1766634" y="88055"/>
                  </a:lnTo>
                  <a:lnTo>
                    <a:pt x="1805469" y="89133"/>
                  </a:lnTo>
                  <a:lnTo>
                    <a:pt x="1847809" y="89282"/>
                  </a:lnTo>
                  <a:lnTo>
                    <a:pt x="1892293" y="89296"/>
                  </a:lnTo>
                  <a:lnTo>
                    <a:pt x="1913883" y="89297"/>
                  </a:lnTo>
                  <a:lnTo>
                    <a:pt x="1915883" y="88305"/>
                  </a:lnTo>
                  <a:lnTo>
                    <a:pt x="1917217" y="86651"/>
                  </a:lnTo>
                  <a:lnTo>
                    <a:pt x="1919883"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9" name="SMARTInkShape-Group2088"/>
          <p:cNvGrpSpPr/>
          <p:nvPr/>
        </p:nvGrpSpPr>
        <p:grpSpPr>
          <a:xfrm>
            <a:off x="1148953" y="2044898"/>
            <a:ext cx="544709" cy="739363"/>
            <a:chOff x="1148953" y="2044898"/>
            <a:chExt cx="544709" cy="739363"/>
          </a:xfrm>
        </p:grpSpPr>
        <p:sp>
          <p:nvSpPr>
            <p:cNvPr id="2057" name="SMARTInkShape-5350"/>
            <p:cNvSpPr/>
            <p:nvPr>
              <p:custDataLst>
                <p:tags r:id="rId199"/>
              </p:custDataLst>
            </p:nvPr>
          </p:nvSpPr>
          <p:spPr>
            <a:xfrm>
              <a:off x="1524000" y="2044898"/>
              <a:ext cx="169662" cy="705447"/>
            </a:xfrm>
            <a:custGeom>
              <a:avLst/>
              <a:gdLst/>
              <a:ahLst/>
              <a:cxnLst/>
              <a:rect l="0" t="0" r="0" b="0"/>
              <a:pathLst>
                <a:path w="169662" h="705447">
                  <a:moveTo>
                    <a:pt x="0" y="0"/>
                  </a:moveTo>
                  <a:lnTo>
                    <a:pt x="0" y="0"/>
                  </a:lnTo>
                  <a:lnTo>
                    <a:pt x="40631" y="26496"/>
                  </a:lnTo>
                  <a:lnTo>
                    <a:pt x="67667" y="55284"/>
                  </a:lnTo>
                  <a:lnTo>
                    <a:pt x="77854" y="74559"/>
                  </a:lnTo>
                  <a:lnTo>
                    <a:pt x="90598" y="101300"/>
                  </a:lnTo>
                  <a:lnTo>
                    <a:pt x="105047" y="133018"/>
                  </a:lnTo>
                  <a:lnTo>
                    <a:pt x="115672" y="158132"/>
                  </a:lnTo>
                  <a:lnTo>
                    <a:pt x="130123" y="196619"/>
                  </a:lnTo>
                  <a:lnTo>
                    <a:pt x="143837" y="240600"/>
                  </a:lnTo>
                  <a:lnTo>
                    <a:pt x="154184" y="283507"/>
                  </a:lnTo>
                  <a:lnTo>
                    <a:pt x="163534" y="322899"/>
                  </a:lnTo>
                  <a:lnTo>
                    <a:pt x="167848" y="364447"/>
                  </a:lnTo>
                  <a:lnTo>
                    <a:pt x="169126" y="403436"/>
                  </a:lnTo>
                  <a:lnTo>
                    <a:pt x="169505" y="444864"/>
                  </a:lnTo>
                  <a:lnTo>
                    <a:pt x="169617" y="483818"/>
                  </a:lnTo>
                  <a:lnTo>
                    <a:pt x="169650" y="520495"/>
                  </a:lnTo>
                  <a:lnTo>
                    <a:pt x="169661" y="562307"/>
                  </a:lnTo>
                  <a:lnTo>
                    <a:pt x="167018" y="605109"/>
                  </a:lnTo>
                  <a:lnTo>
                    <a:pt x="155425" y="644461"/>
                  </a:lnTo>
                  <a:lnTo>
                    <a:pt x="151946" y="688743"/>
                  </a:lnTo>
                  <a:lnTo>
                    <a:pt x="151805" y="7054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8" name="SMARTInkShape-5351"/>
            <p:cNvSpPr/>
            <p:nvPr>
              <p:custDataLst>
                <p:tags r:id="rId200"/>
              </p:custDataLst>
            </p:nvPr>
          </p:nvSpPr>
          <p:spPr>
            <a:xfrm>
              <a:off x="1148953" y="2144608"/>
              <a:ext cx="364187" cy="639653"/>
            </a:xfrm>
            <a:custGeom>
              <a:avLst/>
              <a:gdLst/>
              <a:ahLst/>
              <a:cxnLst/>
              <a:rect l="0" t="0" r="0" b="0"/>
              <a:pathLst>
                <a:path w="364187" h="639653">
                  <a:moveTo>
                    <a:pt x="0" y="16376"/>
                  </a:moveTo>
                  <a:lnTo>
                    <a:pt x="0" y="16376"/>
                  </a:lnTo>
                  <a:lnTo>
                    <a:pt x="33183" y="6896"/>
                  </a:lnTo>
                  <a:lnTo>
                    <a:pt x="68041" y="1000"/>
                  </a:lnTo>
                  <a:lnTo>
                    <a:pt x="112622" y="0"/>
                  </a:lnTo>
                  <a:lnTo>
                    <a:pt x="151121" y="5681"/>
                  </a:lnTo>
                  <a:lnTo>
                    <a:pt x="187388" y="11839"/>
                  </a:lnTo>
                  <a:lnTo>
                    <a:pt x="209532" y="19772"/>
                  </a:lnTo>
                  <a:lnTo>
                    <a:pt x="242156" y="44938"/>
                  </a:lnTo>
                  <a:lnTo>
                    <a:pt x="246531" y="54206"/>
                  </a:lnTo>
                  <a:lnTo>
                    <a:pt x="249827" y="93891"/>
                  </a:lnTo>
                  <a:lnTo>
                    <a:pt x="240490" y="116403"/>
                  </a:lnTo>
                  <a:lnTo>
                    <a:pt x="208044" y="160651"/>
                  </a:lnTo>
                  <a:lnTo>
                    <a:pt x="187645" y="193078"/>
                  </a:lnTo>
                  <a:lnTo>
                    <a:pt x="158345" y="236302"/>
                  </a:lnTo>
                  <a:lnTo>
                    <a:pt x="149751" y="252366"/>
                  </a:lnTo>
                  <a:lnTo>
                    <a:pt x="148577" y="265458"/>
                  </a:lnTo>
                  <a:lnTo>
                    <a:pt x="151362" y="276900"/>
                  </a:lnTo>
                  <a:lnTo>
                    <a:pt x="158509" y="288919"/>
                  </a:lnTo>
                  <a:lnTo>
                    <a:pt x="168894" y="299756"/>
                  </a:lnTo>
                  <a:lnTo>
                    <a:pt x="208892" y="325078"/>
                  </a:lnTo>
                  <a:lnTo>
                    <a:pt x="239149" y="340321"/>
                  </a:lnTo>
                  <a:lnTo>
                    <a:pt x="261028" y="353792"/>
                  </a:lnTo>
                  <a:lnTo>
                    <a:pt x="302890" y="377464"/>
                  </a:lnTo>
                  <a:lnTo>
                    <a:pt x="335865" y="406428"/>
                  </a:lnTo>
                  <a:lnTo>
                    <a:pt x="359599" y="449724"/>
                  </a:lnTo>
                  <a:lnTo>
                    <a:pt x="364186" y="468449"/>
                  </a:lnTo>
                  <a:lnTo>
                    <a:pt x="360805" y="491306"/>
                  </a:lnTo>
                  <a:lnTo>
                    <a:pt x="345076" y="530944"/>
                  </a:lnTo>
                  <a:lnTo>
                    <a:pt x="307287" y="571748"/>
                  </a:lnTo>
                  <a:lnTo>
                    <a:pt x="289700" y="583354"/>
                  </a:lnTo>
                  <a:lnTo>
                    <a:pt x="250812" y="603630"/>
                  </a:lnTo>
                  <a:lnTo>
                    <a:pt x="214467" y="619615"/>
                  </a:lnTo>
                  <a:lnTo>
                    <a:pt x="175979" y="632326"/>
                  </a:lnTo>
                  <a:lnTo>
                    <a:pt x="139933" y="639652"/>
                  </a:lnTo>
                  <a:lnTo>
                    <a:pt x="106575" y="633969"/>
                  </a:lnTo>
                  <a:lnTo>
                    <a:pt x="89039" y="628867"/>
                  </a:lnTo>
                  <a:lnTo>
                    <a:pt x="76614" y="620647"/>
                  </a:lnTo>
                  <a:lnTo>
                    <a:pt x="55813" y="594460"/>
                  </a:lnTo>
                  <a:lnTo>
                    <a:pt x="35719" y="5521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8" name="SMARTInkShape-Group2089"/>
          <p:cNvGrpSpPr/>
          <p:nvPr/>
        </p:nvGrpSpPr>
        <p:grpSpPr>
          <a:xfrm>
            <a:off x="1997273" y="2178844"/>
            <a:ext cx="1904950" cy="473274"/>
            <a:chOff x="1997273" y="2178844"/>
            <a:chExt cx="1904950" cy="473274"/>
          </a:xfrm>
        </p:grpSpPr>
        <p:sp>
          <p:nvSpPr>
            <p:cNvPr id="2060" name="SMARTInkShape-5352"/>
            <p:cNvSpPr/>
            <p:nvPr>
              <p:custDataLst>
                <p:tags r:id="rId191"/>
              </p:custDataLst>
            </p:nvPr>
          </p:nvSpPr>
          <p:spPr>
            <a:xfrm>
              <a:off x="3015258" y="2384227"/>
              <a:ext cx="267891" cy="26790"/>
            </a:xfrm>
            <a:custGeom>
              <a:avLst/>
              <a:gdLst/>
              <a:ahLst/>
              <a:cxnLst/>
              <a:rect l="0" t="0" r="0" b="0"/>
              <a:pathLst>
                <a:path w="267891" h="26790">
                  <a:moveTo>
                    <a:pt x="0" y="0"/>
                  </a:moveTo>
                  <a:lnTo>
                    <a:pt x="0" y="0"/>
                  </a:lnTo>
                  <a:lnTo>
                    <a:pt x="39798" y="12273"/>
                  </a:lnTo>
                  <a:lnTo>
                    <a:pt x="79409" y="19401"/>
                  </a:lnTo>
                  <a:lnTo>
                    <a:pt x="115897" y="25329"/>
                  </a:lnTo>
                  <a:lnTo>
                    <a:pt x="151767" y="26500"/>
                  </a:lnTo>
                  <a:lnTo>
                    <a:pt x="187516" y="26732"/>
                  </a:lnTo>
                  <a:lnTo>
                    <a:pt x="223240" y="26777"/>
                  </a:lnTo>
                  <a:lnTo>
                    <a:pt x="26789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1" name="SMARTInkShape-5353"/>
            <p:cNvSpPr/>
            <p:nvPr>
              <p:custDataLst>
                <p:tags r:id="rId192"/>
              </p:custDataLst>
            </p:nvPr>
          </p:nvSpPr>
          <p:spPr>
            <a:xfrm>
              <a:off x="3713704" y="2393156"/>
              <a:ext cx="188519" cy="239709"/>
            </a:xfrm>
            <a:custGeom>
              <a:avLst/>
              <a:gdLst/>
              <a:ahLst/>
              <a:cxnLst/>
              <a:rect l="0" t="0" r="0" b="0"/>
              <a:pathLst>
                <a:path w="188519" h="239709">
                  <a:moveTo>
                    <a:pt x="132015" y="0"/>
                  </a:moveTo>
                  <a:lnTo>
                    <a:pt x="132015" y="0"/>
                  </a:lnTo>
                  <a:lnTo>
                    <a:pt x="98832" y="14222"/>
                  </a:lnTo>
                  <a:lnTo>
                    <a:pt x="61042" y="31436"/>
                  </a:lnTo>
                  <a:lnTo>
                    <a:pt x="18776" y="53502"/>
                  </a:lnTo>
                  <a:lnTo>
                    <a:pt x="4585" y="65470"/>
                  </a:lnTo>
                  <a:lnTo>
                    <a:pt x="965" y="71431"/>
                  </a:lnTo>
                  <a:lnTo>
                    <a:pt x="0" y="74410"/>
                  </a:lnTo>
                  <a:lnTo>
                    <a:pt x="349" y="76396"/>
                  </a:lnTo>
                  <a:lnTo>
                    <a:pt x="1573" y="77720"/>
                  </a:lnTo>
                  <a:lnTo>
                    <a:pt x="5580" y="80183"/>
                  </a:lnTo>
                  <a:lnTo>
                    <a:pt x="32636" y="101312"/>
                  </a:lnTo>
                  <a:lnTo>
                    <a:pt x="74379" y="119072"/>
                  </a:lnTo>
                  <a:lnTo>
                    <a:pt x="111149" y="140084"/>
                  </a:lnTo>
                  <a:lnTo>
                    <a:pt x="147215" y="158833"/>
                  </a:lnTo>
                  <a:lnTo>
                    <a:pt x="186964" y="189288"/>
                  </a:lnTo>
                  <a:lnTo>
                    <a:pt x="188492" y="192669"/>
                  </a:lnTo>
                  <a:lnTo>
                    <a:pt x="188518" y="195915"/>
                  </a:lnTo>
                  <a:lnTo>
                    <a:pt x="186170" y="203513"/>
                  </a:lnTo>
                  <a:lnTo>
                    <a:pt x="143626" y="226325"/>
                  </a:lnTo>
                  <a:lnTo>
                    <a:pt x="103436" y="236399"/>
                  </a:lnTo>
                  <a:lnTo>
                    <a:pt x="82647" y="239708"/>
                  </a:lnTo>
                  <a:lnTo>
                    <a:pt x="63919" y="235949"/>
                  </a:lnTo>
                  <a:lnTo>
                    <a:pt x="37348" y="224815"/>
                  </a:lnTo>
                  <a:lnTo>
                    <a:pt x="36162" y="223299"/>
                  </a:lnTo>
                  <a:lnTo>
                    <a:pt x="33788" y="214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2" name="SMARTInkShape-5354"/>
            <p:cNvSpPr/>
            <p:nvPr>
              <p:custDataLst>
                <p:tags r:id="rId193"/>
              </p:custDataLst>
            </p:nvPr>
          </p:nvSpPr>
          <p:spPr>
            <a:xfrm>
              <a:off x="3077766" y="2277070"/>
              <a:ext cx="35719" cy="375048"/>
            </a:xfrm>
            <a:custGeom>
              <a:avLst/>
              <a:gdLst/>
              <a:ahLst/>
              <a:cxnLst/>
              <a:rect l="0" t="0" r="0" b="0"/>
              <a:pathLst>
                <a:path w="35719" h="375048">
                  <a:moveTo>
                    <a:pt x="0" y="0"/>
                  </a:moveTo>
                  <a:lnTo>
                    <a:pt x="0" y="0"/>
                  </a:lnTo>
                  <a:lnTo>
                    <a:pt x="6136" y="39798"/>
                  </a:lnTo>
                  <a:lnTo>
                    <a:pt x="8378" y="82055"/>
                  </a:lnTo>
                  <a:lnTo>
                    <a:pt x="8684" y="114852"/>
                  </a:lnTo>
                  <a:lnTo>
                    <a:pt x="8766" y="143045"/>
                  </a:lnTo>
                  <a:lnTo>
                    <a:pt x="8820" y="175730"/>
                  </a:lnTo>
                  <a:lnTo>
                    <a:pt x="9849" y="201490"/>
                  </a:lnTo>
                  <a:lnTo>
                    <a:pt x="13638" y="240694"/>
                  </a:lnTo>
                  <a:lnTo>
                    <a:pt x="16608" y="280338"/>
                  </a:lnTo>
                  <a:lnTo>
                    <a:pt x="23749" y="319408"/>
                  </a:lnTo>
                  <a:lnTo>
                    <a:pt x="27514" y="358730"/>
                  </a:lnTo>
                  <a:lnTo>
                    <a:pt x="35718" y="375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3" name="SMARTInkShape-5355"/>
            <p:cNvSpPr/>
            <p:nvPr>
              <p:custDataLst>
                <p:tags r:id="rId194"/>
              </p:custDataLst>
            </p:nvPr>
          </p:nvSpPr>
          <p:spPr>
            <a:xfrm>
              <a:off x="2416969" y="2178844"/>
              <a:ext cx="250032" cy="446485"/>
            </a:xfrm>
            <a:custGeom>
              <a:avLst/>
              <a:gdLst/>
              <a:ahLst/>
              <a:cxnLst/>
              <a:rect l="0" t="0" r="0" b="0"/>
              <a:pathLst>
                <a:path w="250032" h="446485">
                  <a:moveTo>
                    <a:pt x="0" y="0"/>
                  </a:moveTo>
                  <a:lnTo>
                    <a:pt x="0" y="0"/>
                  </a:lnTo>
                  <a:lnTo>
                    <a:pt x="9481" y="37923"/>
                  </a:lnTo>
                  <a:lnTo>
                    <a:pt x="15377" y="80469"/>
                  </a:lnTo>
                  <a:lnTo>
                    <a:pt x="21864" y="118211"/>
                  </a:lnTo>
                  <a:lnTo>
                    <a:pt x="25330" y="154528"/>
                  </a:lnTo>
                  <a:lnTo>
                    <a:pt x="26357" y="190425"/>
                  </a:lnTo>
                  <a:lnTo>
                    <a:pt x="26661" y="226196"/>
                  </a:lnTo>
                  <a:lnTo>
                    <a:pt x="26751" y="261931"/>
                  </a:lnTo>
                  <a:lnTo>
                    <a:pt x="26781" y="302432"/>
                  </a:lnTo>
                  <a:lnTo>
                    <a:pt x="24142" y="336449"/>
                  </a:lnTo>
                  <a:lnTo>
                    <a:pt x="21643" y="348963"/>
                  </a:lnTo>
                  <a:lnTo>
                    <a:pt x="23831" y="361585"/>
                  </a:lnTo>
                  <a:lnTo>
                    <a:pt x="21175" y="368402"/>
                  </a:lnTo>
                  <a:lnTo>
                    <a:pt x="21062" y="370617"/>
                  </a:lnTo>
                  <a:lnTo>
                    <a:pt x="21979" y="372094"/>
                  </a:lnTo>
                  <a:lnTo>
                    <a:pt x="26507" y="374874"/>
                  </a:lnTo>
                  <a:lnTo>
                    <a:pt x="42004" y="358813"/>
                  </a:lnTo>
                  <a:lnTo>
                    <a:pt x="65497" y="320087"/>
                  </a:lnTo>
                  <a:lnTo>
                    <a:pt x="87437" y="301174"/>
                  </a:lnTo>
                  <a:lnTo>
                    <a:pt x="91033" y="296032"/>
                  </a:lnTo>
                  <a:lnTo>
                    <a:pt x="95415" y="292605"/>
                  </a:lnTo>
                  <a:lnTo>
                    <a:pt x="127061" y="279083"/>
                  </a:lnTo>
                  <a:lnTo>
                    <a:pt x="144492" y="277267"/>
                  </a:lnTo>
                  <a:lnTo>
                    <a:pt x="151200" y="279665"/>
                  </a:lnTo>
                  <a:lnTo>
                    <a:pt x="177346" y="302563"/>
                  </a:lnTo>
                  <a:lnTo>
                    <a:pt x="189248" y="319064"/>
                  </a:lnTo>
                  <a:lnTo>
                    <a:pt x="208249" y="361949"/>
                  </a:lnTo>
                  <a:lnTo>
                    <a:pt x="218521" y="403495"/>
                  </a:lnTo>
                  <a:lnTo>
                    <a:pt x="235256" y="435442"/>
                  </a:lnTo>
                  <a:lnTo>
                    <a:pt x="241150" y="441577"/>
                  </a:lnTo>
                  <a:lnTo>
                    <a:pt x="250031" y="446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4" name="SMARTInkShape-5356"/>
            <p:cNvSpPr/>
            <p:nvPr>
              <p:custDataLst>
                <p:tags r:id="rId195"/>
              </p:custDataLst>
            </p:nvPr>
          </p:nvSpPr>
          <p:spPr>
            <a:xfrm>
              <a:off x="1997273" y="2294930"/>
              <a:ext cx="357189" cy="329707"/>
            </a:xfrm>
            <a:custGeom>
              <a:avLst/>
              <a:gdLst/>
              <a:ahLst/>
              <a:cxnLst/>
              <a:rect l="0" t="0" r="0" b="0"/>
              <a:pathLst>
                <a:path w="357189" h="329707">
                  <a:moveTo>
                    <a:pt x="0" y="8929"/>
                  </a:moveTo>
                  <a:lnTo>
                    <a:pt x="0" y="8929"/>
                  </a:lnTo>
                  <a:lnTo>
                    <a:pt x="6137" y="48727"/>
                  </a:lnTo>
                  <a:lnTo>
                    <a:pt x="11024" y="90984"/>
                  </a:lnTo>
                  <a:lnTo>
                    <a:pt x="15835" y="125515"/>
                  </a:lnTo>
                  <a:lnTo>
                    <a:pt x="19906" y="160882"/>
                  </a:lnTo>
                  <a:lnTo>
                    <a:pt x="27396" y="196497"/>
                  </a:lnTo>
                  <a:lnTo>
                    <a:pt x="38816" y="239346"/>
                  </a:lnTo>
                  <a:lnTo>
                    <a:pt x="50949" y="282873"/>
                  </a:lnTo>
                  <a:lnTo>
                    <a:pt x="55445" y="302756"/>
                  </a:lnTo>
                  <a:lnTo>
                    <a:pt x="62570" y="325141"/>
                  </a:lnTo>
                  <a:lnTo>
                    <a:pt x="64534" y="326893"/>
                  </a:lnTo>
                  <a:lnTo>
                    <a:pt x="70074" y="329706"/>
                  </a:lnTo>
                  <a:lnTo>
                    <a:pt x="70529" y="328944"/>
                  </a:lnTo>
                  <a:lnTo>
                    <a:pt x="71034" y="325452"/>
                  </a:lnTo>
                  <a:lnTo>
                    <a:pt x="73904" y="320593"/>
                  </a:lnTo>
                  <a:lnTo>
                    <a:pt x="76059" y="317909"/>
                  </a:lnTo>
                  <a:lnTo>
                    <a:pt x="78453" y="309634"/>
                  </a:lnTo>
                  <a:lnTo>
                    <a:pt x="89913" y="266851"/>
                  </a:lnTo>
                  <a:lnTo>
                    <a:pt x="101325" y="227226"/>
                  </a:lnTo>
                  <a:lnTo>
                    <a:pt x="113134" y="188310"/>
                  </a:lnTo>
                  <a:lnTo>
                    <a:pt x="127996" y="147719"/>
                  </a:lnTo>
                  <a:lnTo>
                    <a:pt x="139900" y="124392"/>
                  </a:lnTo>
                  <a:lnTo>
                    <a:pt x="147837" y="117555"/>
                  </a:lnTo>
                  <a:lnTo>
                    <a:pt x="150041" y="112439"/>
                  </a:lnTo>
                  <a:lnTo>
                    <a:pt x="151621" y="110678"/>
                  </a:lnTo>
                  <a:lnTo>
                    <a:pt x="156023" y="108721"/>
                  </a:lnTo>
                  <a:lnTo>
                    <a:pt x="164079" y="107620"/>
                  </a:lnTo>
                  <a:lnTo>
                    <a:pt x="169828" y="110008"/>
                  </a:lnTo>
                  <a:lnTo>
                    <a:pt x="172750" y="112034"/>
                  </a:lnTo>
                  <a:lnTo>
                    <a:pt x="187538" y="134979"/>
                  </a:lnTo>
                  <a:lnTo>
                    <a:pt x="205385" y="176822"/>
                  </a:lnTo>
                  <a:lnTo>
                    <a:pt x="226403" y="215255"/>
                  </a:lnTo>
                  <a:lnTo>
                    <a:pt x="243711" y="254344"/>
                  </a:lnTo>
                  <a:lnTo>
                    <a:pt x="264893" y="296568"/>
                  </a:lnTo>
                  <a:lnTo>
                    <a:pt x="270858" y="304779"/>
                  </a:lnTo>
                  <a:lnTo>
                    <a:pt x="276817" y="309090"/>
                  </a:lnTo>
                  <a:lnTo>
                    <a:pt x="283986" y="311858"/>
                  </a:lnTo>
                  <a:lnTo>
                    <a:pt x="289968" y="312337"/>
                  </a:lnTo>
                  <a:lnTo>
                    <a:pt x="295232" y="309803"/>
                  </a:lnTo>
                  <a:lnTo>
                    <a:pt x="298024" y="307738"/>
                  </a:lnTo>
                  <a:lnTo>
                    <a:pt x="301127" y="300153"/>
                  </a:lnTo>
                  <a:lnTo>
                    <a:pt x="310412" y="265267"/>
                  </a:lnTo>
                  <a:lnTo>
                    <a:pt x="318991" y="224782"/>
                  </a:lnTo>
                  <a:lnTo>
                    <a:pt x="323381" y="191617"/>
                  </a:lnTo>
                  <a:lnTo>
                    <a:pt x="330965" y="153017"/>
                  </a:lnTo>
                  <a:lnTo>
                    <a:pt x="342417" y="109159"/>
                  </a:lnTo>
                  <a:lnTo>
                    <a:pt x="348097" y="71833"/>
                  </a:lnTo>
                  <a:lnTo>
                    <a:pt x="355795" y="31581"/>
                  </a:lnTo>
                  <a:lnTo>
                    <a:pt x="35718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5" name="SMARTInkShape-5357"/>
            <p:cNvSpPr/>
            <p:nvPr>
              <p:custDataLst>
                <p:tags r:id="rId196"/>
              </p:custDataLst>
            </p:nvPr>
          </p:nvSpPr>
          <p:spPr>
            <a:xfrm>
              <a:off x="3524250" y="2268141"/>
              <a:ext cx="44649" cy="53579"/>
            </a:xfrm>
            <a:custGeom>
              <a:avLst/>
              <a:gdLst/>
              <a:ahLst/>
              <a:cxnLst/>
              <a:rect l="0" t="0" r="0" b="0"/>
              <a:pathLst>
                <a:path w="44649" h="53579">
                  <a:moveTo>
                    <a:pt x="0" y="0"/>
                  </a:moveTo>
                  <a:lnTo>
                    <a:pt x="0" y="0"/>
                  </a:lnTo>
                  <a:lnTo>
                    <a:pt x="20395" y="31676"/>
                  </a:lnTo>
                  <a:lnTo>
                    <a:pt x="44648"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6" name="SMARTInkShape-5358"/>
            <p:cNvSpPr/>
            <p:nvPr>
              <p:custDataLst>
                <p:tags r:id="rId197"/>
              </p:custDataLst>
            </p:nvPr>
          </p:nvSpPr>
          <p:spPr>
            <a:xfrm>
              <a:off x="3479602" y="2446734"/>
              <a:ext cx="8930" cy="178595"/>
            </a:xfrm>
            <a:custGeom>
              <a:avLst/>
              <a:gdLst/>
              <a:ahLst/>
              <a:cxnLst/>
              <a:rect l="0" t="0" r="0" b="0"/>
              <a:pathLst>
                <a:path w="8930" h="178595">
                  <a:moveTo>
                    <a:pt x="0" y="0"/>
                  </a:moveTo>
                  <a:lnTo>
                    <a:pt x="0" y="0"/>
                  </a:lnTo>
                  <a:lnTo>
                    <a:pt x="4740" y="33184"/>
                  </a:lnTo>
                  <a:lnTo>
                    <a:pt x="8102" y="77110"/>
                  </a:lnTo>
                  <a:lnTo>
                    <a:pt x="8820" y="117029"/>
                  </a:lnTo>
                  <a:lnTo>
                    <a:pt x="8908" y="161289"/>
                  </a:lnTo>
                  <a:lnTo>
                    <a:pt x="8929"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7" name="SMARTInkShape-5359"/>
            <p:cNvSpPr/>
            <p:nvPr>
              <p:custDataLst>
                <p:tags r:id="rId198"/>
              </p:custDataLst>
            </p:nvPr>
          </p:nvSpPr>
          <p:spPr>
            <a:xfrm>
              <a:off x="2741186" y="2436445"/>
              <a:ext cx="247284" cy="170488"/>
            </a:xfrm>
            <a:custGeom>
              <a:avLst/>
              <a:gdLst/>
              <a:ahLst/>
              <a:cxnLst/>
              <a:rect l="0" t="0" r="0" b="0"/>
              <a:pathLst>
                <a:path w="247284" h="170488">
                  <a:moveTo>
                    <a:pt x="113337" y="10289"/>
                  </a:moveTo>
                  <a:lnTo>
                    <a:pt x="113337" y="10289"/>
                  </a:lnTo>
                  <a:lnTo>
                    <a:pt x="84895" y="809"/>
                  </a:lnTo>
                  <a:lnTo>
                    <a:pt x="74532" y="0"/>
                  </a:lnTo>
                  <a:lnTo>
                    <a:pt x="43289" y="9772"/>
                  </a:lnTo>
                  <a:lnTo>
                    <a:pt x="23350" y="48060"/>
                  </a:lnTo>
                  <a:lnTo>
                    <a:pt x="0" y="91200"/>
                  </a:lnTo>
                  <a:lnTo>
                    <a:pt x="76" y="94988"/>
                  </a:lnTo>
                  <a:lnTo>
                    <a:pt x="2806" y="101842"/>
                  </a:lnTo>
                  <a:lnTo>
                    <a:pt x="4924" y="104067"/>
                  </a:lnTo>
                  <a:lnTo>
                    <a:pt x="9922" y="106539"/>
                  </a:lnTo>
                  <a:lnTo>
                    <a:pt x="18314" y="107930"/>
                  </a:lnTo>
                  <a:lnTo>
                    <a:pt x="41015" y="99939"/>
                  </a:lnTo>
                  <a:lnTo>
                    <a:pt x="82414" y="68715"/>
                  </a:lnTo>
                  <a:lnTo>
                    <a:pt x="121904" y="43788"/>
                  </a:lnTo>
                  <a:lnTo>
                    <a:pt x="154647" y="14520"/>
                  </a:lnTo>
                  <a:lnTo>
                    <a:pt x="165104" y="10847"/>
                  </a:lnTo>
                  <a:lnTo>
                    <a:pt x="168757" y="13183"/>
                  </a:lnTo>
                  <a:lnTo>
                    <a:pt x="171119" y="15195"/>
                  </a:lnTo>
                  <a:lnTo>
                    <a:pt x="173745" y="20076"/>
                  </a:lnTo>
                  <a:lnTo>
                    <a:pt x="175569" y="35207"/>
                  </a:lnTo>
                  <a:lnTo>
                    <a:pt x="176756" y="50194"/>
                  </a:lnTo>
                  <a:lnTo>
                    <a:pt x="186864" y="90727"/>
                  </a:lnTo>
                  <a:lnTo>
                    <a:pt x="191678" y="108537"/>
                  </a:lnTo>
                  <a:lnTo>
                    <a:pt x="195750" y="126382"/>
                  </a:lnTo>
                  <a:lnTo>
                    <a:pt x="204676" y="152381"/>
                  </a:lnTo>
                  <a:lnTo>
                    <a:pt x="214944" y="164916"/>
                  </a:lnTo>
                  <a:lnTo>
                    <a:pt x="220673" y="168309"/>
                  </a:lnTo>
                  <a:lnTo>
                    <a:pt x="232435" y="170487"/>
                  </a:lnTo>
                  <a:lnTo>
                    <a:pt x="235400" y="168682"/>
                  </a:lnTo>
                  <a:lnTo>
                    <a:pt x="241340" y="161384"/>
                  </a:lnTo>
                  <a:lnTo>
                    <a:pt x="244642" y="154172"/>
                  </a:lnTo>
                  <a:lnTo>
                    <a:pt x="247283" y="1442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73" name="SMARTInkShape-Group2090"/>
          <p:cNvGrpSpPr/>
          <p:nvPr/>
        </p:nvGrpSpPr>
        <p:grpSpPr>
          <a:xfrm>
            <a:off x="4131469" y="2312789"/>
            <a:ext cx="794743" cy="369375"/>
            <a:chOff x="4131469" y="2312789"/>
            <a:chExt cx="794743" cy="369375"/>
          </a:xfrm>
        </p:grpSpPr>
        <p:sp>
          <p:nvSpPr>
            <p:cNvPr id="2069" name="SMARTInkShape-5360"/>
            <p:cNvSpPr/>
            <p:nvPr>
              <p:custDataLst>
                <p:tags r:id="rId187"/>
              </p:custDataLst>
            </p:nvPr>
          </p:nvSpPr>
          <p:spPr>
            <a:xfrm>
              <a:off x="4131469" y="2419945"/>
              <a:ext cx="276821" cy="53141"/>
            </a:xfrm>
            <a:custGeom>
              <a:avLst/>
              <a:gdLst/>
              <a:ahLst/>
              <a:cxnLst/>
              <a:rect l="0" t="0" r="0" b="0"/>
              <a:pathLst>
                <a:path w="276821" h="53141">
                  <a:moveTo>
                    <a:pt x="0" y="0"/>
                  </a:moveTo>
                  <a:lnTo>
                    <a:pt x="0" y="0"/>
                  </a:lnTo>
                  <a:lnTo>
                    <a:pt x="37924" y="18962"/>
                  </a:lnTo>
                  <a:lnTo>
                    <a:pt x="75728" y="35494"/>
                  </a:lnTo>
                  <a:lnTo>
                    <a:pt x="116162" y="43833"/>
                  </a:lnTo>
                  <a:lnTo>
                    <a:pt x="158691" y="51359"/>
                  </a:lnTo>
                  <a:lnTo>
                    <a:pt x="200790" y="53140"/>
                  </a:lnTo>
                  <a:lnTo>
                    <a:pt x="226070" y="48708"/>
                  </a:lnTo>
                  <a:lnTo>
                    <a:pt x="246128" y="36371"/>
                  </a:lnTo>
                  <a:lnTo>
                    <a:pt x="27682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0" name="SMARTInkShape-5361"/>
            <p:cNvSpPr/>
            <p:nvPr>
              <p:custDataLst>
                <p:tags r:id="rId188"/>
              </p:custDataLst>
            </p:nvPr>
          </p:nvSpPr>
          <p:spPr>
            <a:xfrm>
              <a:off x="4658320" y="2429000"/>
              <a:ext cx="267892" cy="186129"/>
            </a:xfrm>
            <a:custGeom>
              <a:avLst/>
              <a:gdLst/>
              <a:ahLst/>
              <a:cxnLst/>
              <a:rect l="0" t="0" r="0" b="0"/>
              <a:pathLst>
                <a:path w="267892" h="186129">
                  <a:moveTo>
                    <a:pt x="0" y="89172"/>
                  </a:moveTo>
                  <a:lnTo>
                    <a:pt x="0" y="89172"/>
                  </a:lnTo>
                  <a:lnTo>
                    <a:pt x="33184" y="98653"/>
                  </a:lnTo>
                  <a:lnTo>
                    <a:pt x="75428" y="105928"/>
                  </a:lnTo>
                  <a:lnTo>
                    <a:pt x="91298" y="106813"/>
                  </a:lnTo>
                  <a:lnTo>
                    <a:pt x="105655" y="102226"/>
                  </a:lnTo>
                  <a:lnTo>
                    <a:pt x="144494" y="77218"/>
                  </a:lnTo>
                  <a:lnTo>
                    <a:pt x="154379" y="63581"/>
                  </a:lnTo>
                  <a:lnTo>
                    <a:pt x="158851" y="51713"/>
                  </a:lnTo>
                  <a:lnTo>
                    <a:pt x="160569" y="27985"/>
                  </a:lnTo>
                  <a:lnTo>
                    <a:pt x="158015" y="19645"/>
                  </a:lnTo>
                  <a:lnTo>
                    <a:pt x="153032" y="10946"/>
                  </a:lnTo>
                  <a:lnTo>
                    <a:pt x="142688" y="4699"/>
                  </a:lnTo>
                  <a:lnTo>
                    <a:pt x="131795" y="1304"/>
                  </a:lnTo>
                  <a:lnTo>
                    <a:pt x="108442" y="0"/>
                  </a:lnTo>
                  <a:lnTo>
                    <a:pt x="100121" y="2577"/>
                  </a:lnTo>
                  <a:lnTo>
                    <a:pt x="77457" y="16106"/>
                  </a:lnTo>
                  <a:lnTo>
                    <a:pt x="55192" y="46857"/>
                  </a:lnTo>
                  <a:lnTo>
                    <a:pt x="47773" y="67263"/>
                  </a:lnTo>
                  <a:lnTo>
                    <a:pt x="44832" y="109945"/>
                  </a:lnTo>
                  <a:lnTo>
                    <a:pt x="45695" y="126856"/>
                  </a:lnTo>
                  <a:lnTo>
                    <a:pt x="57084" y="149942"/>
                  </a:lnTo>
                  <a:lnTo>
                    <a:pt x="65389" y="158514"/>
                  </a:lnTo>
                  <a:lnTo>
                    <a:pt x="91661" y="174224"/>
                  </a:lnTo>
                  <a:lnTo>
                    <a:pt x="128236" y="185288"/>
                  </a:lnTo>
                  <a:lnTo>
                    <a:pt x="163952" y="186128"/>
                  </a:lnTo>
                  <a:lnTo>
                    <a:pt x="207466" y="178280"/>
                  </a:lnTo>
                  <a:lnTo>
                    <a:pt x="225954" y="170586"/>
                  </a:lnTo>
                  <a:lnTo>
                    <a:pt x="267891" y="142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1" name="SMARTInkShape-5362"/>
            <p:cNvSpPr/>
            <p:nvPr>
              <p:custDataLst>
                <p:tags r:id="rId189"/>
              </p:custDataLst>
            </p:nvPr>
          </p:nvSpPr>
          <p:spPr>
            <a:xfrm>
              <a:off x="4444115" y="2312789"/>
              <a:ext cx="160628" cy="303610"/>
            </a:xfrm>
            <a:custGeom>
              <a:avLst/>
              <a:gdLst/>
              <a:ahLst/>
              <a:cxnLst/>
              <a:rect l="0" t="0" r="0" b="0"/>
              <a:pathLst>
                <a:path w="160628" h="303610">
                  <a:moveTo>
                    <a:pt x="8823" y="0"/>
                  </a:moveTo>
                  <a:lnTo>
                    <a:pt x="8823" y="0"/>
                  </a:lnTo>
                  <a:lnTo>
                    <a:pt x="8823" y="40790"/>
                  </a:lnTo>
                  <a:lnTo>
                    <a:pt x="7830" y="77129"/>
                  </a:lnTo>
                  <a:lnTo>
                    <a:pt x="4401" y="119673"/>
                  </a:lnTo>
                  <a:lnTo>
                    <a:pt x="8564" y="163427"/>
                  </a:lnTo>
                  <a:lnTo>
                    <a:pt x="705" y="206184"/>
                  </a:lnTo>
                  <a:lnTo>
                    <a:pt x="0" y="217982"/>
                  </a:lnTo>
                  <a:lnTo>
                    <a:pt x="956" y="218744"/>
                  </a:lnTo>
                  <a:lnTo>
                    <a:pt x="2586" y="218259"/>
                  </a:lnTo>
                  <a:lnTo>
                    <a:pt x="4665" y="216943"/>
                  </a:lnTo>
                  <a:lnTo>
                    <a:pt x="6051" y="217059"/>
                  </a:lnTo>
                  <a:lnTo>
                    <a:pt x="6975" y="218128"/>
                  </a:lnTo>
                  <a:lnTo>
                    <a:pt x="7591" y="219833"/>
                  </a:lnTo>
                  <a:lnTo>
                    <a:pt x="8001" y="219977"/>
                  </a:lnTo>
                  <a:lnTo>
                    <a:pt x="9571" y="215440"/>
                  </a:lnTo>
                  <a:lnTo>
                    <a:pt x="13455" y="210514"/>
                  </a:lnTo>
                  <a:lnTo>
                    <a:pt x="46971" y="183323"/>
                  </a:lnTo>
                  <a:lnTo>
                    <a:pt x="58380" y="168309"/>
                  </a:lnTo>
                  <a:lnTo>
                    <a:pt x="64913" y="164101"/>
                  </a:lnTo>
                  <a:lnTo>
                    <a:pt x="66060" y="163971"/>
                  </a:lnTo>
                  <a:lnTo>
                    <a:pt x="65833" y="164877"/>
                  </a:lnTo>
                  <a:lnTo>
                    <a:pt x="64688" y="166472"/>
                  </a:lnTo>
                  <a:lnTo>
                    <a:pt x="65910" y="167536"/>
                  </a:lnTo>
                  <a:lnTo>
                    <a:pt x="72560" y="168718"/>
                  </a:lnTo>
                  <a:lnTo>
                    <a:pt x="87459" y="164644"/>
                  </a:lnTo>
                  <a:lnTo>
                    <a:pt x="91012" y="166317"/>
                  </a:lnTo>
                  <a:lnTo>
                    <a:pt x="93381" y="170409"/>
                  </a:lnTo>
                  <a:lnTo>
                    <a:pt x="94961" y="176114"/>
                  </a:lnTo>
                  <a:lnTo>
                    <a:pt x="98990" y="179917"/>
                  </a:lnTo>
                  <a:lnTo>
                    <a:pt x="116898" y="187254"/>
                  </a:lnTo>
                  <a:lnTo>
                    <a:pt x="125648" y="196003"/>
                  </a:lnTo>
                  <a:lnTo>
                    <a:pt x="148590" y="235296"/>
                  </a:lnTo>
                  <a:lnTo>
                    <a:pt x="154616" y="247120"/>
                  </a:lnTo>
                  <a:lnTo>
                    <a:pt x="155310" y="258990"/>
                  </a:lnTo>
                  <a:lnTo>
                    <a:pt x="154105" y="264934"/>
                  </a:lnTo>
                  <a:lnTo>
                    <a:pt x="155414" y="276829"/>
                  </a:lnTo>
                  <a:lnTo>
                    <a:pt x="160627"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2" name="SMARTInkShape-5363"/>
            <p:cNvSpPr/>
            <p:nvPr>
              <p:custDataLst>
                <p:tags r:id="rId190"/>
              </p:custDataLst>
            </p:nvPr>
          </p:nvSpPr>
          <p:spPr>
            <a:xfrm>
              <a:off x="4238625" y="2330648"/>
              <a:ext cx="15378" cy="351516"/>
            </a:xfrm>
            <a:custGeom>
              <a:avLst/>
              <a:gdLst/>
              <a:ahLst/>
              <a:cxnLst/>
              <a:rect l="0" t="0" r="0" b="0"/>
              <a:pathLst>
                <a:path w="15378" h="351516">
                  <a:moveTo>
                    <a:pt x="0" y="0"/>
                  </a:moveTo>
                  <a:lnTo>
                    <a:pt x="0" y="0"/>
                  </a:lnTo>
                  <a:lnTo>
                    <a:pt x="9481" y="37924"/>
                  </a:lnTo>
                  <a:lnTo>
                    <a:pt x="15377" y="80470"/>
                  </a:lnTo>
                  <a:lnTo>
                    <a:pt x="12383" y="122952"/>
                  </a:lnTo>
                  <a:lnTo>
                    <a:pt x="9953" y="157477"/>
                  </a:lnTo>
                  <a:lnTo>
                    <a:pt x="9233" y="191299"/>
                  </a:lnTo>
                  <a:lnTo>
                    <a:pt x="9020" y="231196"/>
                  </a:lnTo>
                  <a:lnTo>
                    <a:pt x="8948" y="274864"/>
                  </a:lnTo>
                  <a:lnTo>
                    <a:pt x="8933" y="312153"/>
                  </a:lnTo>
                  <a:lnTo>
                    <a:pt x="8930" y="351515"/>
                  </a:lnTo>
                  <a:lnTo>
                    <a:pt x="8930" y="348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0" name="SMARTInkShape-Group2091"/>
          <p:cNvGrpSpPr/>
          <p:nvPr/>
        </p:nvGrpSpPr>
        <p:grpSpPr>
          <a:xfrm>
            <a:off x="5149463" y="2357438"/>
            <a:ext cx="3250397" cy="580197"/>
            <a:chOff x="5149463" y="2357438"/>
            <a:chExt cx="3250397" cy="580197"/>
          </a:xfrm>
        </p:grpSpPr>
        <p:sp>
          <p:nvSpPr>
            <p:cNvPr id="2074" name="SMARTInkShape-5364"/>
            <p:cNvSpPr/>
            <p:nvPr>
              <p:custDataLst>
                <p:tags r:id="rId171"/>
              </p:custDataLst>
            </p:nvPr>
          </p:nvSpPr>
          <p:spPr>
            <a:xfrm>
              <a:off x="6953250" y="2634781"/>
              <a:ext cx="106979" cy="128547"/>
            </a:xfrm>
            <a:custGeom>
              <a:avLst/>
              <a:gdLst/>
              <a:ahLst/>
              <a:cxnLst/>
              <a:rect l="0" t="0" r="0" b="0"/>
              <a:pathLst>
                <a:path w="106979" h="128547">
                  <a:moveTo>
                    <a:pt x="0" y="8407"/>
                  </a:moveTo>
                  <a:lnTo>
                    <a:pt x="0" y="8407"/>
                  </a:lnTo>
                  <a:lnTo>
                    <a:pt x="5145" y="47212"/>
                  </a:lnTo>
                  <a:lnTo>
                    <a:pt x="582" y="90976"/>
                  </a:lnTo>
                  <a:lnTo>
                    <a:pt x="1164" y="108388"/>
                  </a:lnTo>
                  <a:lnTo>
                    <a:pt x="4817" y="116674"/>
                  </a:lnTo>
                  <a:lnTo>
                    <a:pt x="7180" y="119280"/>
                  </a:lnTo>
                  <a:lnTo>
                    <a:pt x="14254" y="123940"/>
                  </a:lnTo>
                  <a:lnTo>
                    <a:pt x="16257" y="128546"/>
                  </a:lnTo>
                  <a:lnTo>
                    <a:pt x="56348" y="113056"/>
                  </a:lnTo>
                  <a:lnTo>
                    <a:pt x="89307" y="95181"/>
                  </a:lnTo>
                  <a:lnTo>
                    <a:pt x="100324" y="81191"/>
                  </a:lnTo>
                  <a:lnTo>
                    <a:pt x="105132" y="69219"/>
                  </a:lnTo>
                  <a:lnTo>
                    <a:pt x="106978" y="42502"/>
                  </a:lnTo>
                  <a:lnTo>
                    <a:pt x="104432" y="35797"/>
                  </a:lnTo>
                  <a:lnTo>
                    <a:pt x="77343" y="5440"/>
                  </a:lnTo>
                  <a:lnTo>
                    <a:pt x="71417" y="2127"/>
                  </a:lnTo>
                  <a:lnTo>
                    <a:pt x="59527" y="0"/>
                  </a:lnTo>
                  <a:lnTo>
                    <a:pt x="53577" y="2355"/>
                  </a:lnTo>
                  <a:lnTo>
                    <a:pt x="46412" y="7211"/>
                  </a:lnTo>
                  <a:lnTo>
                    <a:pt x="45432" y="10521"/>
                  </a:lnTo>
                  <a:lnTo>
                    <a:pt x="45171" y="12793"/>
                  </a:lnTo>
                  <a:lnTo>
                    <a:pt x="45989" y="14307"/>
                  </a:lnTo>
                  <a:lnTo>
                    <a:pt x="47527" y="15317"/>
                  </a:lnTo>
                  <a:lnTo>
                    <a:pt x="53578" y="173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5" name="SMARTInkShape-5365"/>
            <p:cNvSpPr/>
            <p:nvPr>
              <p:custDataLst>
                <p:tags r:id="rId172"/>
              </p:custDataLst>
            </p:nvPr>
          </p:nvSpPr>
          <p:spPr>
            <a:xfrm>
              <a:off x="6703219" y="2595014"/>
              <a:ext cx="146734" cy="128542"/>
            </a:xfrm>
            <a:custGeom>
              <a:avLst/>
              <a:gdLst/>
              <a:ahLst/>
              <a:cxnLst/>
              <a:rect l="0" t="0" r="0" b="0"/>
              <a:pathLst>
                <a:path w="146734" h="128542">
                  <a:moveTo>
                    <a:pt x="0" y="39244"/>
                  </a:moveTo>
                  <a:lnTo>
                    <a:pt x="0" y="39244"/>
                  </a:lnTo>
                  <a:lnTo>
                    <a:pt x="20395" y="8560"/>
                  </a:lnTo>
                  <a:lnTo>
                    <a:pt x="32546" y="802"/>
                  </a:lnTo>
                  <a:lnTo>
                    <a:pt x="44561" y="0"/>
                  </a:lnTo>
                  <a:lnTo>
                    <a:pt x="87427" y="5861"/>
                  </a:lnTo>
                  <a:lnTo>
                    <a:pt x="117824" y="18715"/>
                  </a:lnTo>
                  <a:lnTo>
                    <a:pt x="145687" y="42232"/>
                  </a:lnTo>
                  <a:lnTo>
                    <a:pt x="146733" y="45205"/>
                  </a:lnTo>
                  <a:lnTo>
                    <a:pt x="146440" y="48179"/>
                  </a:lnTo>
                  <a:lnTo>
                    <a:pt x="143931" y="57105"/>
                  </a:lnTo>
                  <a:lnTo>
                    <a:pt x="143579" y="60081"/>
                  </a:lnTo>
                  <a:lnTo>
                    <a:pt x="140542" y="66033"/>
                  </a:lnTo>
                  <a:lnTo>
                    <a:pt x="134892" y="71986"/>
                  </a:lnTo>
                  <a:lnTo>
                    <a:pt x="91335" y="98775"/>
                  </a:lnTo>
                  <a:lnTo>
                    <a:pt x="51172" y="115642"/>
                  </a:lnTo>
                  <a:lnTo>
                    <a:pt x="33903" y="119427"/>
                  </a:lnTo>
                  <a:lnTo>
                    <a:pt x="18676" y="126447"/>
                  </a:lnTo>
                  <a:lnTo>
                    <a:pt x="0" y="1285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6" name="SMARTInkShape-5366"/>
            <p:cNvSpPr/>
            <p:nvPr>
              <p:custDataLst>
                <p:tags r:id="rId173"/>
              </p:custDataLst>
            </p:nvPr>
          </p:nvSpPr>
          <p:spPr>
            <a:xfrm>
              <a:off x="6238875" y="2446734"/>
              <a:ext cx="47416" cy="321470"/>
            </a:xfrm>
            <a:custGeom>
              <a:avLst/>
              <a:gdLst/>
              <a:ahLst/>
              <a:cxnLst/>
              <a:rect l="0" t="0" r="0" b="0"/>
              <a:pathLst>
                <a:path w="47416" h="321470">
                  <a:moveTo>
                    <a:pt x="17859" y="0"/>
                  </a:moveTo>
                  <a:lnTo>
                    <a:pt x="17859" y="0"/>
                  </a:lnTo>
                  <a:lnTo>
                    <a:pt x="37262" y="38806"/>
                  </a:lnTo>
                  <a:lnTo>
                    <a:pt x="45665" y="55612"/>
                  </a:lnTo>
                  <a:lnTo>
                    <a:pt x="47415" y="72342"/>
                  </a:lnTo>
                  <a:lnTo>
                    <a:pt x="40455" y="112076"/>
                  </a:lnTo>
                  <a:lnTo>
                    <a:pt x="35662" y="152005"/>
                  </a:lnTo>
                  <a:lnTo>
                    <a:pt x="26190" y="194435"/>
                  </a:lnTo>
                  <a:lnTo>
                    <a:pt x="19505" y="231773"/>
                  </a:lnTo>
                  <a:lnTo>
                    <a:pt x="11008" y="274122"/>
                  </a:lnTo>
                  <a:lnTo>
                    <a:pt x="6900" y="293880"/>
                  </a:lnTo>
                  <a:lnTo>
                    <a:pt x="908" y="311074"/>
                  </a:lnTo>
                  <a:lnTo>
                    <a:pt x="0"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7" name="SMARTInkShape-5367"/>
            <p:cNvSpPr/>
            <p:nvPr>
              <p:custDataLst>
                <p:tags r:id="rId174"/>
              </p:custDataLst>
            </p:nvPr>
          </p:nvSpPr>
          <p:spPr>
            <a:xfrm>
              <a:off x="5298698" y="2509428"/>
              <a:ext cx="155946" cy="176519"/>
            </a:xfrm>
            <a:custGeom>
              <a:avLst/>
              <a:gdLst/>
              <a:ahLst/>
              <a:cxnLst/>
              <a:rect l="0" t="0" r="0" b="0"/>
              <a:pathLst>
                <a:path w="155946" h="176519">
                  <a:moveTo>
                    <a:pt x="11490" y="35533"/>
                  </a:moveTo>
                  <a:lnTo>
                    <a:pt x="11490" y="35533"/>
                  </a:lnTo>
                  <a:lnTo>
                    <a:pt x="2009" y="68716"/>
                  </a:lnTo>
                  <a:lnTo>
                    <a:pt x="0" y="90299"/>
                  </a:lnTo>
                  <a:lnTo>
                    <a:pt x="3215" y="125795"/>
                  </a:lnTo>
                  <a:lnTo>
                    <a:pt x="7149" y="134519"/>
                  </a:lnTo>
                  <a:lnTo>
                    <a:pt x="31226" y="162089"/>
                  </a:lnTo>
                  <a:lnTo>
                    <a:pt x="45670" y="172029"/>
                  </a:lnTo>
                  <a:lnTo>
                    <a:pt x="62517" y="176518"/>
                  </a:lnTo>
                  <a:lnTo>
                    <a:pt x="74187" y="174922"/>
                  </a:lnTo>
                  <a:lnTo>
                    <a:pt x="115680" y="165056"/>
                  </a:lnTo>
                  <a:lnTo>
                    <a:pt x="124935" y="157260"/>
                  </a:lnTo>
                  <a:lnTo>
                    <a:pt x="155945" y="118684"/>
                  </a:lnTo>
                  <a:lnTo>
                    <a:pt x="154736" y="91010"/>
                  </a:lnTo>
                  <a:lnTo>
                    <a:pt x="145545" y="46679"/>
                  </a:lnTo>
                  <a:lnTo>
                    <a:pt x="138538" y="29572"/>
                  </a:lnTo>
                  <a:lnTo>
                    <a:pt x="128809" y="18662"/>
                  </a:lnTo>
                  <a:lnTo>
                    <a:pt x="112176" y="6942"/>
                  </a:lnTo>
                  <a:lnTo>
                    <a:pt x="89940" y="1926"/>
                  </a:lnTo>
                  <a:lnTo>
                    <a:pt x="55280" y="0"/>
                  </a:lnTo>
                  <a:lnTo>
                    <a:pt x="40119" y="4610"/>
                  </a:lnTo>
                  <a:lnTo>
                    <a:pt x="21053" y="15267"/>
                  </a:lnTo>
                  <a:lnTo>
                    <a:pt x="11490" y="176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8" name="SMARTInkShape-5368"/>
            <p:cNvSpPr/>
            <p:nvPr>
              <p:custDataLst>
                <p:tags r:id="rId175"/>
              </p:custDataLst>
            </p:nvPr>
          </p:nvSpPr>
          <p:spPr>
            <a:xfrm>
              <a:off x="6176367" y="2607469"/>
              <a:ext cx="321470" cy="44649"/>
            </a:xfrm>
            <a:custGeom>
              <a:avLst/>
              <a:gdLst/>
              <a:ahLst/>
              <a:cxnLst/>
              <a:rect l="0" t="0" r="0" b="0"/>
              <a:pathLst>
                <a:path w="321470" h="44649">
                  <a:moveTo>
                    <a:pt x="0" y="0"/>
                  </a:moveTo>
                  <a:lnTo>
                    <a:pt x="0" y="0"/>
                  </a:lnTo>
                  <a:lnTo>
                    <a:pt x="42774" y="0"/>
                  </a:lnTo>
                  <a:lnTo>
                    <a:pt x="74574" y="0"/>
                  </a:lnTo>
                  <a:lnTo>
                    <a:pt x="116464" y="4740"/>
                  </a:lnTo>
                  <a:lnTo>
                    <a:pt x="160038" y="9094"/>
                  </a:lnTo>
                  <a:lnTo>
                    <a:pt x="194152" y="15813"/>
                  </a:lnTo>
                  <a:lnTo>
                    <a:pt x="229395" y="23096"/>
                  </a:lnTo>
                  <a:lnTo>
                    <a:pt x="263981" y="26687"/>
                  </a:lnTo>
                  <a:lnTo>
                    <a:pt x="307285" y="39074"/>
                  </a:lnTo>
                  <a:lnTo>
                    <a:pt x="321469"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9" name="SMARTInkShape-5369"/>
            <p:cNvSpPr/>
            <p:nvPr>
              <p:custDataLst>
                <p:tags r:id="rId176"/>
              </p:custDataLst>
            </p:nvPr>
          </p:nvSpPr>
          <p:spPr>
            <a:xfrm>
              <a:off x="8203406" y="2741569"/>
              <a:ext cx="196454" cy="175207"/>
            </a:xfrm>
            <a:custGeom>
              <a:avLst/>
              <a:gdLst/>
              <a:ahLst/>
              <a:cxnLst/>
              <a:rect l="0" t="0" r="0" b="0"/>
              <a:pathLst>
                <a:path w="196454" h="175207">
                  <a:moveTo>
                    <a:pt x="0" y="89142"/>
                  </a:moveTo>
                  <a:lnTo>
                    <a:pt x="0" y="89142"/>
                  </a:lnTo>
                  <a:lnTo>
                    <a:pt x="39798" y="89142"/>
                  </a:lnTo>
                  <a:lnTo>
                    <a:pt x="68016" y="88150"/>
                  </a:lnTo>
                  <a:lnTo>
                    <a:pt x="103786" y="72891"/>
                  </a:lnTo>
                  <a:lnTo>
                    <a:pt x="119289" y="58995"/>
                  </a:lnTo>
                  <a:lnTo>
                    <a:pt x="122470" y="53254"/>
                  </a:lnTo>
                  <a:lnTo>
                    <a:pt x="124877" y="47395"/>
                  </a:lnTo>
                  <a:lnTo>
                    <a:pt x="129254" y="41484"/>
                  </a:lnTo>
                  <a:lnTo>
                    <a:pt x="129826" y="38518"/>
                  </a:lnTo>
                  <a:lnTo>
                    <a:pt x="129214" y="35549"/>
                  </a:lnTo>
                  <a:lnTo>
                    <a:pt x="126882" y="29604"/>
                  </a:lnTo>
                  <a:lnTo>
                    <a:pt x="124187" y="11751"/>
                  </a:lnTo>
                  <a:lnTo>
                    <a:pt x="120348" y="5798"/>
                  </a:lnTo>
                  <a:lnTo>
                    <a:pt x="116943" y="3814"/>
                  </a:lnTo>
                  <a:lnTo>
                    <a:pt x="99866" y="629"/>
                  </a:lnTo>
                  <a:lnTo>
                    <a:pt x="86645" y="0"/>
                  </a:lnTo>
                  <a:lnTo>
                    <a:pt x="72746" y="4631"/>
                  </a:lnTo>
                  <a:lnTo>
                    <a:pt x="45128" y="22214"/>
                  </a:lnTo>
                  <a:lnTo>
                    <a:pt x="28060" y="44796"/>
                  </a:lnTo>
                  <a:lnTo>
                    <a:pt x="6028" y="81443"/>
                  </a:lnTo>
                  <a:lnTo>
                    <a:pt x="5011" y="85993"/>
                  </a:lnTo>
                  <a:lnTo>
                    <a:pt x="8217" y="113324"/>
                  </a:lnTo>
                  <a:lnTo>
                    <a:pt x="10439" y="118162"/>
                  </a:lnTo>
                  <a:lnTo>
                    <a:pt x="28985" y="136277"/>
                  </a:lnTo>
                  <a:lnTo>
                    <a:pt x="71639" y="160560"/>
                  </a:lnTo>
                  <a:lnTo>
                    <a:pt x="83434" y="165532"/>
                  </a:lnTo>
                  <a:lnTo>
                    <a:pt x="120063" y="174305"/>
                  </a:lnTo>
                  <a:lnTo>
                    <a:pt x="143061" y="172363"/>
                  </a:lnTo>
                  <a:lnTo>
                    <a:pt x="162885" y="175206"/>
                  </a:lnTo>
                  <a:lnTo>
                    <a:pt x="196453" y="1695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0" name="SMARTInkShape-5370"/>
            <p:cNvSpPr/>
            <p:nvPr>
              <p:custDataLst>
                <p:tags r:id="rId177"/>
              </p:custDataLst>
            </p:nvPr>
          </p:nvSpPr>
          <p:spPr>
            <a:xfrm>
              <a:off x="8096250" y="2625328"/>
              <a:ext cx="26790" cy="258962"/>
            </a:xfrm>
            <a:custGeom>
              <a:avLst/>
              <a:gdLst/>
              <a:ahLst/>
              <a:cxnLst/>
              <a:rect l="0" t="0" r="0" b="0"/>
              <a:pathLst>
                <a:path w="26790" h="258962">
                  <a:moveTo>
                    <a:pt x="0" y="0"/>
                  </a:moveTo>
                  <a:lnTo>
                    <a:pt x="0" y="0"/>
                  </a:lnTo>
                  <a:lnTo>
                    <a:pt x="9481" y="33183"/>
                  </a:lnTo>
                  <a:lnTo>
                    <a:pt x="15377" y="72781"/>
                  </a:lnTo>
                  <a:lnTo>
                    <a:pt x="17369" y="114588"/>
                  </a:lnTo>
                  <a:lnTo>
                    <a:pt x="20408" y="148863"/>
                  </a:lnTo>
                  <a:lnTo>
                    <a:pt x="25529" y="179777"/>
                  </a:lnTo>
                  <a:lnTo>
                    <a:pt x="26678" y="219847"/>
                  </a:lnTo>
                  <a:lnTo>
                    <a:pt x="26789"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1" name="SMARTInkShape-5371"/>
            <p:cNvSpPr/>
            <p:nvPr>
              <p:custDataLst>
                <p:tags r:id="rId178"/>
              </p:custDataLst>
            </p:nvPr>
          </p:nvSpPr>
          <p:spPr>
            <a:xfrm>
              <a:off x="5770666" y="2518327"/>
              <a:ext cx="155671" cy="142274"/>
            </a:xfrm>
            <a:custGeom>
              <a:avLst/>
              <a:gdLst/>
              <a:ahLst/>
              <a:cxnLst/>
              <a:rect l="0" t="0" r="0" b="0"/>
              <a:pathLst>
                <a:path w="155671" h="142274">
                  <a:moveTo>
                    <a:pt x="30654" y="89142"/>
                  </a:moveTo>
                  <a:lnTo>
                    <a:pt x="30654" y="89142"/>
                  </a:lnTo>
                  <a:lnTo>
                    <a:pt x="69460" y="88150"/>
                  </a:lnTo>
                  <a:lnTo>
                    <a:pt x="112367" y="78118"/>
                  </a:lnTo>
                  <a:lnTo>
                    <a:pt x="126634" y="70662"/>
                  </a:lnTo>
                  <a:lnTo>
                    <a:pt x="140344" y="59253"/>
                  </a:lnTo>
                  <a:lnTo>
                    <a:pt x="143897" y="50723"/>
                  </a:lnTo>
                  <a:lnTo>
                    <a:pt x="146179" y="33818"/>
                  </a:lnTo>
                  <a:lnTo>
                    <a:pt x="143844" y="27181"/>
                  </a:lnTo>
                  <a:lnTo>
                    <a:pt x="125735" y="5830"/>
                  </a:lnTo>
                  <a:lnTo>
                    <a:pt x="119876" y="2505"/>
                  </a:lnTo>
                  <a:lnTo>
                    <a:pt x="108353" y="633"/>
                  </a:lnTo>
                  <a:lnTo>
                    <a:pt x="86682" y="0"/>
                  </a:lnTo>
                  <a:lnTo>
                    <a:pt x="75069" y="5206"/>
                  </a:lnTo>
                  <a:lnTo>
                    <a:pt x="33618" y="29402"/>
                  </a:lnTo>
                  <a:lnTo>
                    <a:pt x="24365" y="38117"/>
                  </a:lnTo>
                  <a:lnTo>
                    <a:pt x="13577" y="56826"/>
                  </a:lnTo>
                  <a:lnTo>
                    <a:pt x="0" y="90398"/>
                  </a:lnTo>
                  <a:lnTo>
                    <a:pt x="1486" y="98961"/>
                  </a:lnTo>
                  <a:lnTo>
                    <a:pt x="16085" y="123465"/>
                  </a:lnTo>
                  <a:lnTo>
                    <a:pt x="20942" y="126906"/>
                  </a:lnTo>
                  <a:lnTo>
                    <a:pt x="59959" y="139323"/>
                  </a:lnTo>
                  <a:lnTo>
                    <a:pt x="94865" y="142273"/>
                  </a:lnTo>
                  <a:lnTo>
                    <a:pt x="128225" y="135502"/>
                  </a:lnTo>
                  <a:lnTo>
                    <a:pt x="155670" y="1248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2" name="SMARTInkShape-5372"/>
            <p:cNvSpPr/>
            <p:nvPr>
              <p:custDataLst>
                <p:tags r:id="rId179"/>
              </p:custDataLst>
            </p:nvPr>
          </p:nvSpPr>
          <p:spPr>
            <a:xfrm>
              <a:off x="7410695" y="2616398"/>
              <a:ext cx="176564" cy="219944"/>
            </a:xfrm>
            <a:custGeom>
              <a:avLst/>
              <a:gdLst/>
              <a:ahLst/>
              <a:cxnLst/>
              <a:rect l="0" t="0" r="0" b="0"/>
              <a:pathLst>
                <a:path w="176564" h="219944">
                  <a:moveTo>
                    <a:pt x="176563" y="0"/>
                  </a:moveTo>
                  <a:lnTo>
                    <a:pt x="176563" y="0"/>
                  </a:lnTo>
                  <a:lnTo>
                    <a:pt x="143380" y="14222"/>
                  </a:lnTo>
                  <a:lnTo>
                    <a:pt x="103782" y="23066"/>
                  </a:lnTo>
                  <a:lnTo>
                    <a:pt x="70096" y="33183"/>
                  </a:lnTo>
                  <a:lnTo>
                    <a:pt x="60453" y="38891"/>
                  </a:lnTo>
                  <a:lnTo>
                    <a:pt x="57485" y="42795"/>
                  </a:lnTo>
                  <a:lnTo>
                    <a:pt x="53307" y="56778"/>
                  </a:lnTo>
                  <a:lnTo>
                    <a:pt x="52329" y="64261"/>
                  </a:lnTo>
                  <a:lnTo>
                    <a:pt x="51076" y="66653"/>
                  </a:lnTo>
                  <a:lnTo>
                    <a:pt x="49249" y="68248"/>
                  </a:lnTo>
                  <a:lnTo>
                    <a:pt x="47038" y="69311"/>
                  </a:lnTo>
                  <a:lnTo>
                    <a:pt x="47549" y="71012"/>
                  </a:lnTo>
                  <a:lnTo>
                    <a:pt x="77026" y="92373"/>
                  </a:lnTo>
                  <a:lnTo>
                    <a:pt x="117129" y="113116"/>
                  </a:lnTo>
                  <a:lnTo>
                    <a:pt x="140863" y="127663"/>
                  </a:lnTo>
                  <a:lnTo>
                    <a:pt x="170088" y="154414"/>
                  </a:lnTo>
                  <a:lnTo>
                    <a:pt x="171254" y="157513"/>
                  </a:lnTo>
                  <a:lnTo>
                    <a:pt x="171039" y="160571"/>
                  </a:lnTo>
                  <a:lnTo>
                    <a:pt x="168306" y="167868"/>
                  </a:lnTo>
                  <a:lnTo>
                    <a:pt x="163092" y="173873"/>
                  </a:lnTo>
                  <a:lnTo>
                    <a:pt x="134231" y="190609"/>
                  </a:lnTo>
                  <a:lnTo>
                    <a:pt x="94374" y="200681"/>
                  </a:lnTo>
                  <a:lnTo>
                    <a:pt x="54887" y="217399"/>
                  </a:lnTo>
                  <a:lnTo>
                    <a:pt x="40132" y="218000"/>
                  </a:lnTo>
                  <a:lnTo>
                    <a:pt x="25639" y="216944"/>
                  </a:lnTo>
                  <a:lnTo>
                    <a:pt x="11900" y="219943"/>
                  </a:lnTo>
                  <a:lnTo>
                    <a:pt x="0" y="215250"/>
                  </a:lnTo>
                  <a:lnTo>
                    <a:pt x="315" y="213946"/>
                  </a:lnTo>
                  <a:lnTo>
                    <a:pt x="6899" y="205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3" name="SMARTInkShape-5373"/>
            <p:cNvSpPr/>
            <p:nvPr>
              <p:custDataLst>
                <p:tags r:id="rId180"/>
              </p:custDataLst>
            </p:nvPr>
          </p:nvSpPr>
          <p:spPr>
            <a:xfrm>
              <a:off x="5508706" y="2500313"/>
              <a:ext cx="274756" cy="160561"/>
            </a:xfrm>
            <a:custGeom>
              <a:avLst/>
              <a:gdLst/>
              <a:ahLst/>
              <a:cxnLst/>
              <a:rect l="0" t="0" r="0" b="0"/>
              <a:pathLst>
                <a:path w="274756" h="160561">
                  <a:moveTo>
                    <a:pt x="15794" y="0"/>
                  </a:moveTo>
                  <a:lnTo>
                    <a:pt x="15794" y="0"/>
                  </a:lnTo>
                  <a:lnTo>
                    <a:pt x="11054" y="33183"/>
                  </a:lnTo>
                  <a:lnTo>
                    <a:pt x="3365" y="72781"/>
                  </a:lnTo>
                  <a:lnTo>
                    <a:pt x="0" y="113595"/>
                  </a:lnTo>
                  <a:lnTo>
                    <a:pt x="6538" y="154045"/>
                  </a:lnTo>
                  <a:lnTo>
                    <a:pt x="7639" y="156274"/>
                  </a:lnTo>
                  <a:lnTo>
                    <a:pt x="9365" y="157761"/>
                  </a:lnTo>
                  <a:lnTo>
                    <a:pt x="13929" y="159412"/>
                  </a:lnTo>
                  <a:lnTo>
                    <a:pt x="27848" y="160560"/>
                  </a:lnTo>
                  <a:lnTo>
                    <a:pt x="36364" y="155365"/>
                  </a:lnTo>
                  <a:lnTo>
                    <a:pt x="75253" y="120095"/>
                  </a:lnTo>
                  <a:lnTo>
                    <a:pt x="84233" y="117273"/>
                  </a:lnTo>
                  <a:lnTo>
                    <a:pt x="90200" y="116614"/>
                  </a:lnTo>
                  <a:lnTo>
                    <a:pt x="92186" y="117430"/>
                  </a:lnTo>
                  <a:lnTo>
                    <a:pt x="93511" y="118966"/>
                  </a:lnTo>
                  <a:lnTo>
                    <a:pt x="94395" y="120982"/>
                  </a:lnTo>
                  <a:lnTo>
                    <a:pt x="95976" y="122327"/>
                  </a:lnTo>
                  <a:lnTo>
                    <a:pt x="100378" y="123820"/>
                  </a:lnTo>
                  <a:lnTo>
                    <a:pt x="101948" y="125211"/>
                  </a:lnTo>
                  <a:lnTo>
                    <a:pt x="103694" y="129401"/>
                  </a:lnTo>
                  <a:lnTo>
                    <a:pt x="105152" y="130916"/>
                  </a:lnTo>
                  <a:lnTo>
                    <a:pt x="109417" y="132599"/>
                  </a:lnTo>
                  <a:lnTo>
                    <a:pt x="126377" y="134671"/>
                  </a:lnTo>
                  <a:lnTo>
                    <a:pt x="133734" y="138567"/>
                  </a:lnTo>
                  <a:lnTo>
                    <a:pt x="137085" y="139011"/>
                  </a:lnTo>
                  <a:lnTo>
                    <a:pt x="143454" y="136858"/>
                  </a:lnTo>
                  <a:lnTo>
                    <a:pt x="165693" y="127261"/>
                  </a:lnTo>
                  <a:lnTo>
                    <a:pt x="183869" y="120718"/>
                  </a:lnTo>
                  <a:lnTo>
                    <a:pt x="228407" y="81913"/>
                  </a:lnTo>
                  <a:lnTo>
                    <a:pt x="272426" y="46730"/>
                  </a:lnTo>
                  <a:lnTo>
                    <a:pt x="274755"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4" name="SMARTInkShape-5374"/>
            <p:cNvSpPr/>
            <p:nvPr>
              <p:custDataLst>
                <p:tags r:id="rId181"/>
              </p:custDataLst>
            </p:nvPr>
          </p:nvSpPr>
          <p:spPr>
            <a:xfrm>
              <a:off x="7783711" y="2616398"/>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5" name="SMARTInkShape-5375"/>
            <p:cNvSpPr/>
            <p:nvPr>
              <p:custDataLst>
                <p:tags r:id="rId182"/>
              </p:custDataLst>
            </p:nvPr>
          </p:nvSpPr>
          <p:spPr>
            <a:xfrm>
              <a:off x="7676555" y="2812852"/>
              <a:ext cx="53579" cy="105284"/>
            </a:xfrm>
            <a:custGeom>
              <a:avLst/>
              <a:gdLst/>
              <a:ahLst/>
              <a:cxnLst/>
              <a:rect l="0" t="0" r="0" b="0"/>
              <a:pathLst>
                <a:path w="53579" h="105284">
                  <a:moveTo>
                    <a:pt x="53578" y="0"/>
                  </a:moveTo>
                  <a:lnTo>
                    <a:pt x="53578" y="0"/>
                  </a:lnTo>
                  <a:lnTo>
                    <a:pt x="46449" y="39798"/>
                  </a:lnTo>
                  <a:lnTo>
                    <a:pt x="35487" y="74117"/>
                  </a:lnTo>
                  <a:lnTo>
                    <a:pt x="29365" y="87445"/>
                  </a:lnTo>
                  <a:lnTo>
                    <a:pt x="26941" y="94426"/>
                  </a:lnTo>
                  <a:lnTo>
                    <a:pt x="22558" y="100837"/>
                  </a:lnTo>
                  <a:lnTo>
                    <a:pt x="17302" y="104347"/>
                  </a:lnTo>
                  <a:lnTo>
                    <a:pt x="14511" y="105283"/>
                  </a:lnTo>
                  <a:lnTo>
                    <a:pt x="11658" y="104916"/>
                  </a:lnTo>
                  <a:lnTo>
                    <a:pt x="5843" y="101860"/>
                  </a:lnTo>
                  <a:lnTo>
                    <a:pt x="3895" y="98665"/>
                  </a:lnTo>
                  <a:lnTo>
                    <a:pt x="0"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6" name="SMARTInkShape-5376"/>
            <p:cNvSpPr/>
            <p:nvPr>
              <p:custDataLst>
                <p:tags r:id="rId183"/>
              </p:custDataLst>
            </p:nvPr>
          </p:nvSpPr>
          <p:spPr>
            <a:xfrm>
              <a:off x="5997773" y="2544961"/>
              <a:ext cx="107158" cy="204969"/>
            </a:xfrm>
            <a:custGeom>
              <a:avLst/>
              <a:gdLst/>
              <a:ahLst/>
              <a:cxnLst/>
              <a:rect l="0" t="0" r="0" b="0"/>
              <a:pathLst>
                <a:path w="107158" h="204969">
                  <a:moveTo>
                    <a:pt x="107157" y="0"/>
                  </a:moveTo>
                  <a:lnTo>
                    <a:pt x="107157" y="0"/>
                  </a:lnTo>
                  <a:lnTo>
                    <a:pt x="63207" y="992"/>
                  </a:lnTo>
                  <a:lnTo>
                    <a:pt x="48597" y="4740"/>
                  </a:lnTo>
                  <a:lnTo>
                    <a:pt x="34794" y="12429"/>
                  </a:lnTo>
                  <a:lnTo>
                    <a:pt x="30347" y="18091"/>
                  </a:lnTo>
                  <a:lnTo>
                    <a:pt x="28372" y="24908"/>
                  </a:lnTo>
                  <a:lnTo>
                    <a:pt x="27493" y="34552"/>
                  </a:lnTo>
                  <a:lnTo>
                    <a:pt x="29747" y="42807"/>
                  </a:lnTo>
                  <a:lnTo>
                    <a:pt x="51710" y="77483"/>
                  </a:lnTo>
                  <a:lnTo>
                    <a:pt x="86078" y="121935"/>
                  </a:lnTo>
                  <a:lnTo>
                    <a:pt x="94187" y="136781"/>
                  </a:lnTo>
                  <a:lnTo>
                    <a:pt x="97030" y="148896"/>
                  </a:lnTo>
                  <a:lnTo>
                    <a:pt x="97695" y="159111"/>
                  </a:lnTo>
                  <a:lnTo>
                    <a:pt x="95345" y="167620"/>
                  </a:lnTo>
                  <a:lnTo>
                    <a:pt x="91985" y="174708"/>
                  </a:lnTo>
                  <a:lnTo>
                    <a:pt x="89101" y="184278"/>
                  </a:lnTo>
                  <a:lnTo>
                    <a:pt x="84911" y="190380"/>
                  </a:lnTo>
                  <a:lnTo>
                    <a:pt x="79741" y="193754"/>
                  </a:lnTo>
                  <a:lnTo>
                    <a:pt x="74136" y="196246"/>
                  </a:lnTo>
                  <a:lnTo>
                    <a:pt x="68337" y="200660"/>
                  </a:lnTo>
                  <a:lnTo>
                    <a:pt x="59807" y="203284"/>
                  </a:lnTo>
                  <a:lnTo>
                    <a:pt x="42902" y="204968"/>
                  </a:lnTo>
                  <a:lnTo>
                    <a:pt x="36266" y="202553"/>
                  </a:lnTo>
                  <a:lnTo>
                    <a:pt x="30009" y="199164"/>
                  </a:lnTo>
                  <a:lnTo>
                    <a:pt x="20908" y="196264"/>
                  </a:lnTo>
                  <a:lnTo>
                    <a:pt x="14915" y="192070"/>
                  </a:lnTo>
                  <a:lnTo>
                    <a:pt x="11590" y="186898"/>
                  </a:lnTo>
                  <a:lnTo>
                    <a:pt x="932" y="144303"/>
                  </a:lnTo>
                  <a:lnTo>
                    <a:pt x="0" y="133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7" name="SMARTInkShape-5377"/>
            <p:cNvSpPr/>
            <p:nvPr>
              <p:custDataLst>
                <p:tags r:id="rId184"/>
              </p:custDataLst>
            </p:nvPr>
          </p:nvSpPr>
          <p:spPr>
            <a:xfrm>
              <a:off x="5149463" y="2357438"/>
              <a:ext cx="17851" cy="357188"/>
            </a:xfrm>
            <a:custGeom>
              <a:avLst/>
              <a:gdLst/>
              <a:ahLst/>
              <a:cxnLst/>
              <a:rect l="0" t="0" r="0" b="0"/>
              <a:pathLst>
                <a:path w="17851" h="357188">
                  <a:moveTo>
                    <a:pt x="8920" y="0"/>
                  </a:moveTo>
                  <a:lnTo>
                    <a:pt x="8920" y="0"/>
                  </a:lnTo>
                  <a:lnTo>
                    <a:pt x="13660" y="42664"/>
                  </a:lnTo>
                  <a:lnTo>
                    <a:pt x="13342" y="74193"/>
                  </a:lnTo>
                  <a:lnTo>
                    <a:pt x="10230" y="114256"/>
                  </a:lnTo>
                  <a:lnTo>
                    <a:pt x="9308" y="151262"/>
                  </a:lnTo>
                  <a:lnTo>
                    <a:pt x="6389" y="187362"/>
                  </a:lnTo>
                  <a:lnTo>
                    <a:pt x="1886" y="223194"/>
                  </a:lnTo>
                  <a:lnTo>
                    <a:pt x="552" y="258946"/>
                  </a:lnTo>
                  <a:lnTo>
                    <a:pt x="101" y="301842"/>
                  </a:lnTo>
                  <a:lnTo>
                    <a:pt x="0" y="339862"/>
                  </a:lnTo>
                  <a:lnTo>
                    <a:pt x="2640" y="347172"/>
                  </a:lnTo>
                  <a:lnTo>
                    <a:pt x="4733" y="350510"/>
                  </a:lnTo>
                  <a:lnTo>
                    <a:pt x="7121" y="352736"/>
                  </a:lnTo>
                  <a:lnTo>
                    <a:pt x="17850"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8" name="SMARTInkShape-5378"/>
            <p:cNvSpPr/>
            <p:nvPr>
              <p:custDataLst>
                <p:tags r:id="rId185"/>
              </p:custDataLst>
            </p:nvPr>
          </p:nvSpPr>
          <p:spPr>
            <a:xfrm>
              <a:off x="7890867" y="2607469"/>
              <a:ext cx="165452" cy="330166"/>
            </a:xfrm>
            <a:custGeom>
              <a:avLst/>
              <a:gdLst/>
              <a:ahLst/>
              <a:cxnLst/>
              <a:rect l="0" t="0" r="0" b="0"/>
              <a:pathLst>
                <a:path w="165452" h="330166">
                  <a:moveTo>
                    <a:pt x="53578" y="0"/>
                  </a:moveTo>
                  <a:lnTo>
                    <a:pt x="53578" y="0"/>
                  </a:lnTo>
                  <a:lnTo>
                    <a:pt x="53578" y="37923"/>
                  </a:lnTo>
                  <a:lnTo>
                    <a:pt x="48838" y="75728"/>
                  </a:lnTo>
                  <a:lnTo>
                    <a:pt x="45476" y="116162"/>
                  </a:lnTo>
                  <a:lnTo>
                    <a:pt x="44812" y="158691"/>
                  </a:lnTo>
                  <a:lnTo>
                    <a:pt x="42051" y="184272"/>
                  </a:lnTo>
                  <a:lnTo>
                    <a:pt x="29207" y="227379"/>
                  </a:lnTo>
                  <a:lnTo>
                    <a:pt x="26116" y="251568"/>
                  </a:lnTo>
                  <a:lnTo>
                    <a:pt x="24355" y="254032"/>
                  </a:lnTo>
                  <a:lnTo>
                    <a:pt x="22190" y="255675"/>
                  </a:lnTo>
                  <a:lnTo>
                    <a:pt x="19784" y="260146"/>
                  </a:lnTo>
                  <a:lnTo>
                    <a:pt x="17973" y="267437"/>
                  </a:lnTo>
                  <a:lnTo>
                    <a:pt x="61233" y="229255"/>
                  </a:lnTo>
                  <a:lnTo>
                    <a:pt x="73155" y="225024"/>
                  </a:lnTo>
                  <a:lnTo>
                    <a:pt x="82453" y="226680"/>
                  </a:lnTo>
                  <a:lnTo>
                    <a:pt x="126633" y="239765"/>
                  </a:lnTo>
                  <a:lnTo>
                    <a:pt x="145766" y="254103"/>
                  </a:lnTo>
                  <a:lnTo>
                    <a:pt x="155859" y="264356"/>
                  </a:lnTo>
                  <a:lnTo>
                    <a:pt x="164833" y="284463"/>
                  </a:lnTo>
                  <a:lnTo>
                    <a:pt x="165451" y="288861"/>
                  </a:lnTo>
                  <a:lnTo>
                    <a:pt x="163492" y="296393"/>
                  </a:lnTo>
                  <a:lnTo>
                    <a:pt x="151384" y="312372"/>
                  </a:lnTo>
                  <a:lnTo>
                    <a:pt x="144672" y="318418"/>
                  </a:lnTo>
                  <a:lnTo>
                    <a:pt x="129738" y="326407"/>
                  </a:lnTo>
                  <a:lnTo>
                    <a:pt x="89225" y="330165"/>
                  </a:lnTo>
                  <a:lnTo>
                    <a:pt x="77359" y="329302"/>
                  </a:lnTo>
                  <a:lnTo>
                    <a:pt x="47621" y="317956"/>
                  </a:lnTo>
                  <a:lnTo>
                    <a:pt x="34505" y="309403"/>
                  </a:lnTo>
                  <a:lnTo>
                    <a:pt x="24335" y="295845"/>
                  </a:lnTo>
                  <a:lnTo>
                    <a:pt x="8998" y="257938"/>
                  </a:lnTo>
                  <a:lnTo>
                    <a:pt x="0" y="2321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9" name="SMARTInkShape-5379"/>
            <p:cNvSpPr/>
            <p:nvPr>
              <p:custDataLst>
                <p:tags r:id="rId186"/>
              </p:custDataLst>
            </p:nvPr>
          </p:nvSpPr>
          <p:spPr>
            <a:xfrm>
              <a:off x="7195041" y="2598539"/>
              <a:ext cx="149533" cy="151806"/>
            </a:xfrm>
            <a:custGeom>
              <a:avLst/>
              <a:gdLst/>
              <a:ahLst/>
              <a:cxnLst/>
              <a:rect l="0" t="0" r="0" b="0"/>
              <a:pathLst>
                <a:path w="149533" h="151806">
                  <a:moveTo>
                    <a:pt x="124326" y="0"/>
                  </a:moveTo>
                  <a:lnTo>
                    <a:pt x="124326" y="0"/>
                  </a:lnTo>
                  <a:lnTo>
                    <a:pt x="91144" y="4740"/>
                  </a:lnTo>
                  <a:lnTo>
                    <a:pt x="53353" y="14239"/>
                  </a:lnTo>
                  <a:lnTo>
                    <a:pt x="11087" y="24715"/>
                  </a:lnTo>
                  <a:lnTo>
                    <a:pt x="7162" y="25407"/>
                  </a:lnTo>
                  <a:lnTo>
                    <a:pt x="4544" y="26860"/>
                  </a:lnTo>
                  <a:lnTo>
                    <a:pt x="2800" y="28820"/>
                  </a:lnTo>
                  <a:lnTo>
                    <a:pt x="0" y="34356"/>
                  </a:lnTo>
                  <a:lnTo>
                    <a:pt x="2262" y="37759"/>
                  </a:lnTo>
                  <a:lnTo>
                    <a:pt x="11800" y="48028"/>
                  </a:lnTo>
                  <a:lnTo>
                    <a:pt x="20075" y="51111"/>
                  </a:lnTo>
                  <a:lnTo>
                    <a:pt x="31359" y="54466"/>
                  </a:lnTo>
                  <a:lnTo>
                    <a:pt x="73010" y="75823"/>
                  </a:lnTo>
                  <a:lnTo>
                    <a:pt x="100042" y="84762"/>
                  </a:lnTo>
                  <a:lnTo>
                    <a:pt x="143096" y="108900"/>
                  </a:lnTo>
                  <a:lnTo>
                    <a:pt x="145769" y="111295"/>
                  </a:lnTo>
                  <a:lnTo>
                    <a:pt x="148739" y="116603"/>
                  </a:lnTo>
                  <a:lnTo>
                    <a:pt x="149532" y="119407"/>
                  </a:lnTo>
                  <a:lnTo>
                    <a:pt x="149067" y="121277"/>
                  </a:lnTo>
                  <a:lnTo>
                    <a:pt x="147765" y="122523"/>
                  </a:lnTo>
                  <a:lnTo>
                    <a:pt x="143673" y="124900"/>
                  </a:lnTo>
                  <a:lnTo>
                    <a:pt x="138547" y="129264"/>
                  </a:lnTo>
                  <a:lnTo>
                    <a:pt x="130316" y="131865"/>
                  </a:lnTo>
                  <a:lnTo>
                    <a:pt x="121035" y="134013"/>
                  </a:lnTo>
                  <a:lnTo>
                    <a:pt x="109240" y="139808"/>
                  </a:lnTo>
                  <a:lnTo>
                    <a:pt x="67916" y="145342"/>
                  </a:lnTo>
                  <a:lnTo>
                    <a:pt x="26100"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91" name="SMARTInkShape-5380"/>
          <p:cNvSpPr/>
          <p:nvPr>
            <p:custDataLst>
              <p:tags r:id="rId1"/>
            </p:custDataLst>
          </p:nvPr>
        </p:nvSpPr>
        <p:spPr>
          <a:xfrm>
            <a:off x="6712148" y="2598539"/>
            <a:ext cx="7069" cy="363627"/>
          </a:xfrm>
          <a:custGeom>
            <a:avLst/>
            <a:gdLst/>
            <a:ahLst/>
            <a:cxnLst/>
            <a:rect l="0" t="0" r="0" b="0"/>
            <a:pathLst>
              <a:path w="7069" h="363627">
                <a:moveTo>
                  <a:pt x="0" y="0"/>
                </a:moveTo>
                <a:lnTo>
                  <a:pt x="0" y="0"/>
                </a:lnTo>
                <a:lnTo>
                  <a:pt x="4741" y="42664"/>
                </a:lnTo>
                <a:lnTo>
                  <a:pt x="7068" y="74194"/>
                </a:lnTo>
                <a:lnTo>
                  <a:pt x="5733" y="114257"/>
                </a:lnTo>
                <a:lnTo>
                  <a:pt x="1700" y="153908"/>
                </a:lnTo>
                <a:lnTo>
                  <a:pt x="504" y="197076"/>
                </a:lnTo>
                <a:lnTo>
                  <a:pt x="150" y="238641"/>
                </a:lnTo>
                <a:lnTo>
                  <a:pt x="45" y="276091"/>
                </a:lnTo>
                <a:lnTo>
                  <a:pt x="9" y="319561"/>
                </a:lnTo>
                <a:lnTo>
                  <a:pt x="1" y="363626"/>
                </a:lnTo>
                <a:lnTo>
                  <a:pt x="0" y="348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03" name="SMARTInkShape-Group2093"/>
          <p:cNvGrpSpPr/>
          <p:nvPr/>
        </p:nvGrpSpPr>
        <p:grpSpPr>
          <a:xfrm>
            <a:off x="8649891" y="2723555"/>
            <a:ext cx="2536032" cy="640760"/>
            <a:chOff x="8649891" y="2723555"/>
            <a:chExt cx="2536032" cy="640760"/>
          </a:xfrm>
        </p:grpSpPr>
        <p:sp>
          <p:nvSpPr>
            <p:cNvPr id="2092" name="SMARTInkShape-5381"/>
            <p:cNvSpPr/>
            <p:nvPr>
              <p:custDataLst>
                <p:tags r:id="rId160"/>
              </p:custDataLst>
            </p:nvPr>
          </p:nvSpPr>
          <p:spPr>
            <a:xfrm>
              <a:off x="9498211" y="2928938"/>
              <a:ext cx="15067" cy="241102"/>
            </a:xfrm>
            <a:custGeom>
              <a:avLst/>
              <a:gdLst/>
              <a:ahLst/>
              <a:cxnLst/>
              <a:rect l="0" t="0" r="0" b="0"/>
              <a:pathLst>
                <a:path w="15067" h="241102">
                  <a:moveTo>
                    <a:pt x="8930" y="0"/>
                  </a:moveTo>
                  <a:lnTo>
                    <a:pt x="8930" y="0"/>
                  </a:lnTo>
                  <a:lnTo>
                    <a:pt x="15066" y="39797"/>
                  </a:lnTo>
                  <a:lnTo>
                    <a:pt x="14662" y="82054"/>
                  </a:lnTo>
                  <a:lnTo>
                    <a:pt x="10062" y="123585"/>
                  </a:lnTo>
                  <a:lnTo>
                    <a:pt x="6433" y="166829"/>
                  </a:lnTo>
                  <a:lnTo>
                    <a:pt x="1271" y="192916"/>
                  </a:lnTo>
                  <a:lnTo>
                    <a:pt x="22" y="236774"/>
                  </a:lnTo>
                  <a:lnTo>
                    <a:pt x="0" y="2411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3" name="SMARTInkShape-5382"/>
            <p:cNvSpPr/>
            <p:nvPr>
              <p:custDataLst>
                <p:tags r:id="rId161"/>
              </p:custDataLst>
            </p:nvPr>
          </p:nvSpPr>
          <p:spPr>
            <a:xfrm>
              <a:off x="8649891" y="2857500"/>
              <a:ext cx="339329" cy="62509"/>
            </a:xfrm>
            <a:custGeom>
              <a:avLst/>
              <a:gdLst/>
              <a:ahLst/>
              <a:cxnLst/>
              <a:rect l="0" t="0" r="0" b="0"/>
              <a:pathLst>
                <a:path w="339329" h="62509">
                  <a:moveTo>
                    <a:pt x="0" y="0"/>
                  </a:moveTo>
                  <a:lnTo>
                    <a:pt x="0" y="0"/>
                  </a:lnTo>
                  <a:lnTo>
                    <a:pt x="42664" y="14221"/>
                  </a:lnTo>
                  <a:lnTo>
                    <a:pt x="74193" y="23849"/>
                  </a:lnTo>
                  <a:lnTo>
                    <a:pt x="111610" y="32202"/>
                  </a:lnTo>
                  <a:lnTo>
                    <a:pt x="146840" y="37323"/>
                  </a:lnTo>
                  <a:lnTo>
                    <a:pt x="186052" y="45124"/>
                  </a:lnTo>
                  <a:lnTo>
                    <a:pt x="222806" y="51073"/>
                  </a:lnTo>
                  <a:lnTo>
                    <a:pt x="266041" y="57824"/>
                  </a:lnTo>
                  <a:lnTo>
                    <a:pt x="303243" y="61583"/>
                  </a:lnTo>
                  <a:lnTo>
                    <a:pt x="339328"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4" name="SMARTInkShape-5383"/>
            <p:cNvSpPr/>
            <p:nvPr>
              <p:custDataLst>
                <p:tags r:id="rId162"/>
              </p:custDataLst>
            </p:nvPr>
          </p:nvSpPr>
          <p:spPr>
            <a:xfrm>
              <a:off x="10784086" y="3156068"/>
              <a:ext cx="401837" cy="208247"/>
            </a:xfrm>
            <a:custGeom>
              <a:avLst/>
              <a:gdLst/>
              <a:ahLst/>
              <a:cxnLst/>
              <a:rect l="0" t="0" r="0" b="0"/>
              <a:pathLst>
                <a:path w="401837" h="208247">
                  <a:moveTo>
                    <a:pt x="0" y="76479"/>
                  </a:moveTo>
                  <a:lnTo>
                    <a:pt x="0" y="76479"/>
                  </a:lnTo>
                  <a:lnTo>
                    <a:pt x="33182" y="62257"/>
                  </a:lnTo>
                  <a:lnTo>
                    <a:pt x="75428" y="41631"/>
                  </a:lnTo>
                  <a:lnTo>
                    <a:pt x="108604" y="19975"/>
                  </a:lnTo>
                  <a:lnTo>
                    <a:pt x="112759" y="13994"/>
                  </a:lnTo>
                  <a:lnTo>
                    <a:pt x="113869" y="11010"/>
                  </a:lnTo>
                  <a:lnTo>
                    <a:pt x="115600" y="9020"/>
                  </a:lnTo>
                  <a:lnTo>
                    <a:pt x="120169" y="6810"/>
                  </a:lnTo>
                  <a:lnTo>
                    <a:pt x="131187" y="4398"/>
                  </a:lnTo>
                  <a:lnTo>
                    <a:pt x="137018" y="456"/>
                  </a:lnTo>
                  <a:lnTo>
                    <a:pt x="138971" y="0"/>
                  </a:lnTo>
                  <a:lnTo>
                    <a:pt x="140273" y="689"/>
                  </a:lnTo>
                  <a:lnTo>
                    <a:pt x="141140" y="2140"/>
                  </a:lnTo>
                  <a:lnTo>
                    <a:pt x="142710" y="3107"/>
                  </a:lnTo>
                  <a:lnTo>
                    <a:pt x="147101" y="4182"/>
                  </a:lnTo>
                  <a:lnTo>
                    <a:pt x="148668" y="5460"/>
                  </a:lnTo>
                  <a:lnTo>
                    <a:pt x="150412" y="9527"/>
                  </a:lnTo>
                  <a:lnTo>
                    <a:pt x="152715" y="28942"/>
                  </a:lnTo>
                  <a:lnTo>
                    <a:pt x="158857" y="40778"/>
                  </a:lnTo>
                  <a:lnTo>
                    <a:pt x="160702" y="62837"/>
                  </a:lnTo>
                  <a:lnTo>
                    <a:pt x="162697" y="65400"/>
                  </a:lnTo>
                  <a:lnTo>
                    <a:pt x="170206" y="70894"/>
                  </a:lnTo>
                  <a:lnTo>
                    <a:pt x="194326" y="82289"/>
                  </a:lnTo>
                  <a:lnTo>
                    <a:pt x="236075" y="85328"/>
                  </a:lnTo>
                  <a:lnTo>
                    <a:pt x="252290" y="84392"/>
                  </a:lnTo>
                  <a:lnTo>
                    <a:pt x="263819" y="78272"/>
                  </a:lnTo>
                  <a:lnTo>
                    <a:pt x="270381" y="72976"/>
                  </a:lnTo>
                  <a:lnTo>
                    <a:pt x="279250" y="69961"/>
                  </a:lnTo>
                  <a:lnTo>
                    <a:pt x="284393" y="69157"/>
                  </a:lnTo>
                  <a:lnTo>
                    <a:pt x="287822" y="67629"/>
                  </a:lnTo>
                  <a:lnTo>
                    <a:pt x="290108" y="65618"/>
                  </a:lnTo>
                  <a:lnTo>
                    <a:pt x="301346" y="49520"/>
                  </a:lnTo>
                  <a:lnTo>
                    <a:pt x="303163" y="37750"/>
                  </a:lnTo>
                  <a:lnTo>
                    <a:pt x="300765" y="31816"/>
                  </a:lnTo>
                  <a:lnTo>
                    <a:pt x="295882" y="24662"/>
                  </a:lnTo>
                  <a:lnTo>
                    <a:pt x="261275" y="16065"/>
                  </a:lnTo>
                  <a:lnTo>
                    <a:pt x="248081" y="15894"/>
                  </a:lnTo>
                  <a:lnTo>
                    <a:pt x="211427" y="29284"/>
                  </a:lnTo>
                  <a:lnTo>
                    <a:pt x="187540" y="43491"/>
                  </a:lnTo>
                  <a:lnTo>
                    <a:pt x="168455" y="60371"/>
                  </a:lnTo>
                  <a:lnTo>
                    <a:pt x="164165" y="69651"/>
                  </a:lnTo>
                  <a:lnTo>
                    <a:pt x="160936" y="104604"/>
                  </a:lnTo>
                  <a:lnTo>
                    <a:pt x="179755" y="138390"/>
                  </a:lnTo>
                  <a:lnTo>
                    <a:pt x="196969" y="156250"/>
                  </a:lnTo>
                  <a:lnTo>
                    <a:pt x="235032" y="179404"/>
                  </a:lnTo>
                  <a:lnTo>
                    <a:pt x="277197" y="195376"/>
                  </a:lnTo>
                  <a:lnTo>
                    <a:pt x="321518" y="207757"/>
                  </a:lnTo>
                  <a:lnTo>
                    <a:pt x="339350" y="208246"/>
                  </a:lnTo>
                  <a:lnTo>
                    <a:pt x="383979" y="202580"/>
                  </a:lnTo>
                  <a:lnTo>
                    <a:pt x="401836" y="2014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5" name="SMARTInkShape-5384"/>
            <p:cNvSpPr/>
            <p:nvPr>
              <p:custDataLst>
                <p:tags r:id="rId163"/>
              </p:custDataLst>
            </p:nvPr>
          </p:nvSpPr>
          <p:spPr>
            <a:xfrm>
              <a:off x="8927424" y="2867829"/>
              <a:ext cx="445772" cy="212914"/>
            </a:xfrm>
            <a:custGeom>
              <a:avLst/>
              <a:gdLst/>
              <a:ahLst/>
              <a:cxnLst/>
              <a:rect l="0" t="0" r="0" b="0"/>
              <a:pathLst>
                <a:path w="445772" h="212914">
                  <a:moveTo>
                    <a:pt x="8217" y="61109"/>
                  </a:moveTo>
                  <a:lnTo>
                    <a:pt x="8217" y="61109"/>
                  </a:lnTo>
                  <a:lnTo>
                    <a:pt x="48014" y="84664"/>
                  </a:lnTo>
                  <a:lnTo>
                    <a:pt x="92135" y="87668"/>
                  </a:lnTo>
                  <a:lnTo>
                    <a:pt x="111685" y="83089"/>
                  </a:lnTo>
                  <a:lnTo>
                    <a:pt x="153034" y="63978"/>
                  </a:lnTo>
                  <a:lnTo>
                    <a:pt x="161215" y="58084"/>
                  </a:lnTo>
                  <a:lnTo>
                    <a:pt x="165513" y="49512"/>
                  </a:lnTo>
                  <a:lnTo>
                    <a:pt x="168749" y="22780"/>
                  </a:lnTo>
                  <a:lnTo>
                    <a:pt x="166833" y="19681"/>
                  </a:lnTo>
                  <a:lnTo>
                    <a:pt x="159410" y="13592"/>
                  </a:lnTo>
                  <a:lnTo>
                    <a:pt x="152143" y="10224"/>
                  </a:lnTo>
                  <a:lnTo>
                    <a:pt x="110200" y="0"/>
                  </a:lnTo>
                  <a:lnTo>
                    <a:pt x="79625" y="6006"/>
                  </a:lnTo>
                  <a:lnTo>
                    <a:pt x="35081" y="28678"/>
                  </a:lnTo>
                  <a:lnTo>
                    <a:pt x="16066" y="40475"/>
                  </a:lnTo>
                  <a:lnTo>
                    <a:pt x="0" y="60187"/>
                  </a:lnTo>
                  <a:lnTo>
                    <a:pt x="7548" y="93595"/>
                  </a:lnTo>
                  <a:lnTo>
                    <a:pt x="16518" y="108951"/>
                  </a:lnTo>
                  <a:lnTo>
                    <a:pt x="53958" y="141112"/>
                  </a:lnTo>
                  <a:lnTo>
                    <a:pt x="92512" y="164064"/>
                  </a:lnTo>
                  <a:lnTo>
                    <a:pt x="131950" y="176953"/>
                  </a:lnTo>
                  <a:lnTo>
                    <a:pt x="170583" y="185908"/>
                  </a:lnTo>
                  <a:lnTo>
                    <a:pt x="213521" y="204145"/>
                  </a:lnTo>
                  <a:lnTo>
                    <a:pt x="228789" y="210315"/>
                  </a:lnTo>
                  <a:lnTo>
                    <a:pt x="249269" y="212909"/>
                  </a:lnTo>
                  <a:lnTo>
                    <a:pt x="236885" y="200484"/>
                  </a:lnTo>
                  <a:lnTo>
                    <a:pt x="233870" y="192175"/>
                  </a:lnTo>
                  <a:lnTo>
                    <a:pt x="231539" y="182861"/>
                  </a:lnTo>
                  <a:lnTo>
                    <a:pt x="225639" y="171046"/>
                  </a:lnTo>
                  <a:lnTo>
                    <a:pt x="222938" y="144034"/>
                  </a:lnTo>
                  <a:lnTo>
                    <a:pt x="227391" y="126469"/>
                  </a:lnTo>
                  <a:lnTo>
                    <a:pt x="254470" y="86995"/>
                  </a:lnTo>
                  <a:lnTo>
                    <a:pt x="271797" y="67251"/>
                  </a:lnTo>
                  <a:lnTo>
                    <a:pt x="278491" y="63839"/>
                  </a:lnTo>
                  <a:lnTo>
                    <a:pt x="292711" y="70259"/>
                  </a:lnTo>
                  <a:lnTo>
                    <a:pt x="308291" y="81051"/>
                  </a:lnTo>
                  <a:lnTo>
                    <a:pt x="325799" y="102440"/>
                  </a:lnTo>
                  <a:lnTo>
                    <a:pt x="329672" y="114640"/>
                  </a:lnTo>
                  <a:lnTo>
                    <a:pt x="334422" y="114673"/>
                  </a:lnTo>
                  <a:lnTo>
                    <a:pt x="339397" y="112035"/>
                  </a:lnTo>
                  <a:lnTo>
                    <a:pt x="344915" y="106563"/>
                  </a:lnTo>
                  <a:lnTo>
                    <a:pt x="377314" y="62417"/>
                  </a:lnTo>
                  <a:lnTo>
                    <a:pt x="386242" y="50472"/>
                  </a:lnTo>
                  <a:lnTo>
                    <a:pt x="392195" y="46459"/>
                  </a:lnTo>
                  <a:lnTo>
                    <a:pt x="401123" y="44200"/>
                  </a:lnTo>
                  <a:lnTo>
                    <a:pt x="404099" y="43883"/>
                  </a:lnTo>
                  <a:lnTo>
                    <a:pt x="410053" y="46177"/>
                  </a:lnTo>
                  <a:lnTo>
                    <a:pt x="413029" y="48177"/>
                  </a:lnTo>
                  <a:lnTo>
                    <a:pt x="415014" y="50503"/>
                  </a:lnTo>
                  <a:lnTo>
                    <a:pt x="433118" y="83154"/>
                  </a:lnTo>
                  <a:lnTo>
                    <a:pt x="436515" y="124898"/>
                  </a:lnTo>
                  <a:lnTo>
                    <a:pt x="436798" y="163693"/>
                  </a:lnTo>
                  <a:lnTo>
                    <a:pt x="436838" y="196126"/>
                  </a:lnTo>
                  <a:lnTo>
                    <a:pt x="439486" y="203137"/>
                  </a:lnTo>
                  <a:lnTo>
                    <a:pt x="445771" y="2129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6" name="SMARTInkShape-5385"/>
            <p:cNvSpPr/>
            <p:nvPr>
              <p:custDataLst>
                <p:tags r:id="rId164"/>
              </p:custDataLst>
            </p:nvPr>
          </p:nvSpPr>
          <p:spPr>
            <a:xfrm>
              <a:off x="10580380" y="3098602"/>
              <a:ext cx="238015" cy="137953"/>
            </a:xfrm>
            <a:custGeom>
              <a:avLst/>
              <a:gdLst/>
              <a:ahLst/>
              <a:cxnLst/>
              <a:rect l="0" t="0" r="0" b="0"/>
              <a:pathLst>
                <a:path w="238015" h="137953">
                  <a:moveTo>
                    <a:pt x="42973" y="0"/>
                  </a:moveTo>
                  <a:lnTo>
                    <a:pt x="42973" y="0"/>
                  </a:lnTo>
                  <a:lnTo>
                    <a:pt x="18424" y="32668"/>
                  </a:lnTo>
                  <a:lnTo>
                    <a:pt x="838" y="72946"/>
                  </a:lnTo>
                  <a:lnTo>
                    <a:pt x="0" y="78396"/>
                  </a:lnTo>
                  <a:lnTo>
                    <a:pt x="1715" y="89744"/>
                  </a:lnTo>
                  <a:lnTo>
                    <a:pt x="8256" y="104642"/>
                  </a:lnTo>
                  <a:lnTo>
                    <a:pt x="24098" y="123306"/>
                  </a:lnTo>
                  <a:lnTo>
                    <a:pt x="34914" y="129216"/>
                  </a:lnTo>
                  <a:lnTo>
                    <a:pt x="45345" y="132836"/>
                  </a:lnTo>
                  <a:lnTo>
                    <a:pt x="53286" y="137751"/>
                  </a:lnTo>
                  <a:lnTo>
                    <a:pt x="65414" y="137952"/>
                  </a:lnTo>
                  <a:lnTo>
                    <a:pt x="105091" y="127344"/>
                  </a:lnTo>
                  <a:lnTo>
                    <a:pt x="147285" y="107118"/>
                  </a:lnTo>
                  <a:lnTo>
                    <a:pt x="189060" y="68111"/>
                  </a:lnTo>
                  <a:lnTo>
                    <a:pt x="226184" y="30104"/>
                  </a:lnTo>
                  <a:lnTo>
                    <a:pt x="232289" y="17926"/>
                  </a:lnTo>
                  <a:lnTo>
                    <a:pt x="238014" y="10706"/>
                  </a:lnTo>
                  <a:lnTo>
                    <a:pt x="237492" y="10114"/>
                  </a:lnTo>
                  <a:lnTo>
                    <a:pt x="234267" y="9456"/>
                  </a:lnTo>
                  <a:lnTo>
                    <a:pt x="233010" y="10273"/>
                  </a:lnTo>
                  <a:lnTo>
                    <a:pt x="232172" y="11809"/>
                  </a:lnTo>
                  <a:lnTo>
                    <a:pt x="230495"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7" name="SMARTInkShape-5386"/>
            <p:cNvSpPr/>
            <p:nvPr>
              <p:custDataLst>
                <p:tags r:id="rId165"/>
              </p:custDataLst>
            </p:nvPr>
          </p:nvSpPr>
          <p:spPr>
            <a:xfrm>
              <a:off x="10328672" y="3027164"/>
              <a:ext cx="241101" cy="71439"/>
            </a:xfrm>
            <a:custGeom>
              <a:avLst/>
              <a:gdLst/>
              <a:ahLst/>
              <a:cxnLst/>
              <a:rect l="0" t="0" r="0" b="0"/>
              <a:pathLst>
                <a:path w="241101" h="71439">
                  <a:moveTo>
                    <a:pt x="0" y="0"/>
                  </a:moveTo>
                  <a:lnTo>
                    <a:pt x="0" y="0"/>
                  </a:lnTo>
                  <a:lnTo>
                    <a:pt x="43276" y="30917"/>
                  </a:lnTo>
                  <a:lnTo>
                    <a:pt x="84838" y="46677"/>
                  </a:lnTo>
                  <a:lnTo>
                    <a:pt x="119506" y="56274"/>
                  </a:lnTo>
                  <a:lnTo>
                    <a:pt x="163889" y="69649"/>
                  </a:lnTo>
                  <a:lnTo>
                    <a:pt x="167951" y="70908"/>
                  </a:lnTo>
                  <a:lnTo>
                    <a:pt x="207080" y="71281"/>
                  </a:lnTo>
                  <a:lnTo>
                    <a:pt x="241100" y="71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8" name="SMARTInkShape-5387"/>
            <p:cNvSpPr/>
            <p:nvPr>
              <p:custDataLst>
                <p:tags r:id="rId166"/>
              </p:custDataLst>
            </p:nvPr>
          </p:nvSpPr>
          <p:spPr>
            <a:xfrm>
              <a:off x="9632156" y="2942772"/>
              <a:ext cx="473275" cy="200345"/>
            </a:xfrm>
            <a:custGeom>
              <a:avLst/>
              <a:gdLst/>
              <a:ahLst/>
              <a:cxnLst/>
              <a:rect l="0" t="0" r="0" b="0"/>
              <a:pathLst>
                <a:path w="473275" h="200345">
                  <a:moveTo>
                    <a:pt x="0" y="30814"/>
                  </a:moveTo>
                  <a:lnTo>
                    <a:pt x="0" y="30814"/>
                  </a:lnTo>
                  <a:lnTo>
                    <a:pt x="43183" y="58620"/>
                  </a:lnTo>
                  <a:lnTo>
                    <a:pt x="85998" y="89319"/>
                  </a:lnTo>
                  <a:lnTo>
                    <a:pt x="117809" y="100854"/>
                  </a:lnTo>
                  <a:lnTo>
                    <a:pt x="149241" y="102129"/>
                  </a:lnTo>
                  <a:lnTo>
                    <a:pt x="190525" y="93150"/>
                  </a:lnTo>
                  <a:lnTo>
                    <a:pt x="207375" y="86436"/>
                  </a:lnTo>
                  <a:lnTo>
                    <a:pt x="225697" y="72363"/>
                  </a:lnTo>
                  <a:lnTo>
                    <a:pt x="234994" y="58779"/>
                  </a:lnTo>
                  <a:lnTo>
                    <a:pt x="239293" y="46927"/>
                  </a:lnTo>
                  <a:lnTo>
                    <a:pt x="238903" y="43540"/>
                  </a:lnTo>
                  <a:lnTo>
                    <a:pt x="235825" y="37132"/>
                  </a:lnTo>
                  <a:lnTo>
                    <a:pt x="215324" y="14199"/>
                  </a:lnTo>
                  <a:lnTo>
                    <a:pt x="204509" y="8547"/>
                  </a:lnTo>
                  <a:lnTo>
                    <a:pt x="174035" y="2719"/>
                  </a:lnTo>
                  <a:lnTo>
                    <a:pt x="134249" y="0"/>
                  </a:lnTo>
                  <a:lnTo>
                    <a:pt x="103027" y="7970"/>
                  </a:lnTo>
                  <a:lnTo>
                    <a:pt x="74323" y="22012"/>
                  </a:lnTo>
                  <a:lnTo>
                    <a:pt x="70385" y="24946"/>
                  </a:lnTo>
                  <a:lnTo>
                    <a:pt x="67760" y="28886"/>
                  </a:lnTo>
                  <a:lnTo>
                    <a:pt x="64064" y="42921"/>
                  </a:lnTo>
                  <a:lnTo>
                    <a:pt x="63199" y="50416"/>
                  </a:lnTo>
                  <a:lnTo>
                    <a:pt x="67453" y="64954"/>
                  </a:lnTo>
                  <a:lnTo>
                    <a:pt x="87584" y="99128"/>
                  </a:lnTo>
                  <a:lnTo>
                    <a:pt x="121973" y="125028"/>
                  </a:lnTo>
                  <a:lnTo>
                    <a:pt x="161164" y="155845"/>
                  </a:lnTo>
                  <a:lnTo>
                    <a:pt x="200698" y="180624"/>
                  </a:lnTo>
                  <a:lnTo>
                    <a:pt x="213553" y="186693"/>
                  </a:lnTo>
                  <a:lnTo>
                    <a:pt x="224890" y="190383"/>
                  </a:lnTo>
                  <a:lnTo>
                    <a:pt x="237843" y="197046"/>
                  </a:lnTo>
                  <a:lnTo>
                    <a:pt x="270450" y="200344"/>
                  </a:lnTo>
                  <a:lnTo>
                    <a:pt x="276636" y="197773"/>
                  </a:lnTo>
                  <a:lnTo>
                    <a:pt x="279673" y="195698"/>
                  </a:lnTo>
                  <a:lnTo>
                    <a:pt x="283050" y="190747"/>
                  </a:lnTo>
                  <a:lnTo>
                    <a:pt x="293747" y="153465"/>
                  </a:lnTo>
                  <a:lnTo>
                    <a:pt x="295396" y="141018"/>
                  </a:lnTo>
                  <a:lnTo>
                    <a:pt x="310109" y="102081"/>
                  </a:lnTo>
                  <a:lnTo>
                    <a:pt x="312451" y="91262"/>
                  </a:lnTo>
                  <a:lnTo>
                    <a:pt x="320341" y="78600"/>
                  </a:lnTo>
                  <a:lnTo>
                    <a:pt x="341176" y="56020"/>
                  </a:lnTo>
                  <a:lnTo>
                    <a:pt x="347756" y="51938"/>
                  </a:lnTo>
                  <a:lnTo>
                    <a:pt x="354980" y="50124"/>
                  </a:lnTo>
                  <a:lnTo>
                    <a:pt x="381493" y="48864"/>
                  </a:lnTo>
                  <a:lnTo>
                    <a:pt x="404909" y="55840"/>
                  </a:lnTo>
                  <a:lnTo>
                    <a:pt x="449137" y="75533"/>
                  </a:lnTo>
                  <a:lnTo>
                    <a:pt x="473274" y="843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9" name="SMARTInkShape-5388"/>
            <p:cNvSpPr/>
            <p:nvPr>
              <p:custDataLst>
                <p:tags r:id="rId167"/>
              </p:custDataLst>
            </p:nvPr>
          </p:nvSpPr>
          <p:spPr>
            <a:xfrm>
              <a:off x="10084735" y="3031353"/>
              <a:ext cx="190360" cy="174406"/>
            </a:xfrm>
            <a:custGeom>
              <a:avLst/>
              <a:gdLst/>
              <a:ahLst/>
              <a:cxnLst/>
              <a:rect l="0" t="0" r="0" b="0"/>
              <a:pathLst>
                <a:path w="190360" h="174406">
                  <a:moveTo>
                    <a:pt x="136781" y="4741"/>
                  </a:moveTo>
                  <a:lnTo>
                    <a:pt x="136781" y="4741"/>
                  </a:lnTo>
                  <a:lnTo>
                    <a:pt x="103598" y="0"/>
                  </a:lnTo>
                  <a:lnTo>
                    <a:pt x="73481" y="1793"/>
                  </a:lnTo>
                  <a:lnTo>
                    <a:pt x="33054" y="16911"/>
                  </a:lnTo>
                  <a:lnTo>
                    <a:pt x="14875" y="30395"/>
                  </a:lnTo>
                  <a:lnTo>
                    <a:pt x="1662" y="46959"/>
                  </a:lnTo>
                  <a:lnTo>
                    <a:pt x="0" y="63853"/>
                  </a:lnTo>
                  <a:lnTo>
                    <a:pt x="2567" y="81615"/>
                  </a:lnTo>
                  <a:lnTo>
                    <a:pt x="7015" y="92816"/>
                  </a:lnTo>
                  <a:lnTo>
                    <a:pt x="10582" y="96200"/>
                  </a:lnTo>
                  <a:lnTo>
                    <a:pt x="19839" y="99959"/>
                  </a:lnTo>
                  <a:lnTo>
                    <a:pt x="31465" y="102076"/>
                  </a:lnTo>
                  <a:lnTo>
                    <a:pt x="67610" y="93821"/>
                  </a:lnTo>
                  <a:lnTo>
                    <a:pt x="75611" y="89642"/>
                  </a:lnTo>
                  <a:lnTo>
                    <a:pt x="111683" y="55673"/>
                  </a:lnTo>
                  <a:lnTo>
                    <a:pt x="115704" y="46890"/>
                  </a:lnTo>
                  <a:lnTo>
                    <a:pt x="118484" y="37365"/>
                  </a:lnTo>
                  <a:lnTo>
                    <a:pt x="126422" y="24740"/>
                  </a:lnTo>
                  <a:lnTo>
                    <a:pt x="127814" y="14094"/>
                  </a:lnTo>
                  <a:lnTo>
                    <a:pt x="127840" y="18536"/>
                  </a:lnTo>
                  <a:lnTo>
                    <a:pt x="125200" y="23440"/>
                  </a:lnTo>
                  <a:lnTo>
                    <a:pt x="121712" y="28926"/>
                  </a:lnTo>
                  <a:lnTo>
                    <a:pt x="119748" y="38586"/>
                  </a:lnTo>
                  <a:lnTo>
                    <a:pt x="119986" y="76720"/>
                  </a:lnTo>
                  <a:lnTo>
                    <a:pt x="137016" y="120684"/>
                  </a:lnTo>
                  <a:lnTo>
                    <a:pt x="148425" y="138644"/>
                  </a:lnTo>
                  <a:lnTo>
                    <a:pt x="175112" y="167927"/>
                  </a:lnTo>
                  <a:lnTo>
                    <a:pt x="181268" y="171526"/>
                  </a:lnTo>
                  <a:lnTo>
                    <a:pt x="190359" y="1744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0" name="SMARTInkShape-5389"/>
            <p:cNvSpPr/>
            <p:nvPr>
              <p:custDataLst>
                <p:tags r:id="rId168"/>
              </p:custDataLst>
            </p:nvPr>
          </p:nvSpPr>
          <p:spPr>
            <a:xfrm>
              <a:off x="9526439" y="2866430"/>
              <a:ext cx="114436" cy="129827"/>
            </a:xfrm>
            <a:custGeom>
              <a:avLst/>
              <a:gdLst/>
              <a:ahLst/>
              <a:cxnLst/>
              <a:rect l="0" t="0" r="0" b="0"/>
              <a:pathLst>
                <a:path w="114436" h="129827">
                  <a:moveTo>
                    <a:pt x="7491" y="0"/>
                  </a:moveTo>
                  <a:lnTo>
                    <a:pt x="7491" y="0"/>
                  </a:lnTo>
                  <a:lnTo>
                    <a:pt x="40674" y="14221"/>
                  </a:lnTo>
                  <a:lnTo>
                    <a:pt x="78464" y="32427"/>
                  </a:lnTo>
                  <a:lnTo>
                    <a:pt x="97753" y="48414"/>
                  </a:lnTo>
                  <a:lnTo>
                    <a:pt x="109200" y="64726"/>
                  </a:lnTo>
                  <a:lnTo>
                    <a:pt x="113033" y="76284"/>
                  </a:lnTo>
                  <a:lnTo>
                    <a:pt x="114435" y="96868"/>
                  </a:lnTo>
                  <a:lnTo>
                    <a:pt x="113514" y="100297"/>
                  </a:lnTo>
                  <a:lnTo>
                    <a:pt x="111907" y="102584"/>
                  </a:lnTo>
                  <a:lnTo>
                    <a:pt x="88911" y="119317"/>
                  </a:lnTo>
                  <a:lnTo>
                    <a:pt x="55187" y="129826"/>
                  </a:lnTo>
                  <a:lnTo>
                    <a:pt x="23111" y="124576"/>
                  </a:lnTo>
                  <a:lnTo>
                    <a:pt x="15094" y="120521"/>
                  </a:lnTo>
                  <a:lnTo>
                    <a:pt x="12559" y="118050"/>
                  </a:lnTo>
                  <a:lnTo>
                    <a:pt x="8001" y="107848"/>
                  </a:lnTo>
                  <a:lnTo>
                    <a:pt x="0" y="84574"/>
                  </a:lnTo>
                  <a:lnTo>
                    <a:pt x="513" y="83171"/>
                  </a:lnTo>
                  <a:lnTo>
                    <a:pt x="1847" y="82237"/>
                  </a:lnTo>
                  <a:lnTo>
                    <a:pt x="7491"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1" name="SMARTInkShape-5390"/>
            <p:cNvSpPr/>
            <p:nvPr>
              <p:custDataLst>
                <p:tags r:id="rId169"/>
              </p:custDataLst>
            </p:nvPr>
          </p:nvSpPr>
          <p:spPr>
            <a:xfrm>
              <a:off x="10462617" y="2902148"/>
              <a:ext cx="8103" cy="312541"/>
            </a:xfrm>
            <a:custGeom>
              <a:avLst/>
              <a:gdLst/>
              <a:ahLst/>
              <a:cxnLst/>
              <a:rect l="0" t="0" r="0" b="0"/>
              <a:pathLst>
                <a:path w="8103" h="312541">
                  <a:moveTo>
                    <a:pt x="0" y="0"/>
                  </a:moveTo>
                  <a:lnTo>
                    <a:pt x="0" y="0"/>
                  </a:lnTo>
                  <a:lnTo>
                    <a:pt x="6137" y="40790"/>
                  </a:lnTo>
                  <a:lnTo>
                    <a:pt x="8102" y="77130"/>
                  </a:lnTo>
                  <a:lnTo>
                    <a:pt x="7693" y="113032"/>
                  </a:lnTo>
                  <a:lnTo>
                    <a:pt x="537" y="157595"/>
                  </a:lnTo>
                  <a:lnTo>
                    <a:pt x="160" y="191554"/>
                  </a:lnTo>
                  <a:lnTo>
                    <a:pt x="72" y="235948"/>
                  </a:lnTo>
                  <a:lnTo>
                    <a:pt x="21" y="273089"/>
                  </a:lnTo>
                  <a:lnTo>
                    <a:pt x="0" y="3125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2" name="SMARTInkShape-5391"/>
            <p:cNvSpPr/>
            <p:nvPr>
              <p:custDataLst>
                <p:tags r:id="rId170"/>
              </p:custDataLst>
            </p:nvPr>
          </p:nvSpPr>
          <p:spPr>
            <a:xfrm>
              <a:off x="8757047" y="2723555"/>
              <a:ext cx="53579" cy="321469"/>
            </a:xfrm>
            <a:custGeom>
              <a:avLst/>
              <a:gdLst/>
              <a:ahLst/>
              <a:cxnLst/>
              <a:rect l="0" t="0" r="0" b="0"/>
              <a:pathLst>
                <a:path w="53579" h="321469">
                  <a:moveTo>
                    <a:pt x="53578" y="0"/>
                  </a:moveTo>
                  <a:lnTo>
                    <a:pt x="53578" y="0"/>
                  </a:lnTo>
                  <a:lnTo>
                    <a:pt x="52586" y="39798"/>
                  </a:lnTo>
                  <a:lnTo>
                    <a:pt x="46510" y="82055"/>
                  </a:lnTo>
                  <a:lnTo>
                    <a:pt x="40276" y="123585"/>
                  </a:lnTo>
                  <a:lnTo>
                    <a:pt x="29490" y="167581"/>
                  </a:lnTo>
                  <a:lnTo>
                    <a:pt x="20451" y="211843"/>
                  </a:lnTo>
                  <a:lnTo>
                    <a:pt x="15976" y="247897"/>
                  </a:lnTo>
                  <a:lnTo>
                    <a:pt x="5615" y="289858"/>
                  </a:lnTo>
                  <a:lnTo>
                    <a:pt x="0" y="3214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07" name="SMARTInkShape-Group2094"/>
          <p:cNvGrpSpPr/>
          <p:nvPr/>
        </p:nvGrpSpPr>
        <p:grpSpPr>
          <a:xfrm>
            <a:off x="11498461" y="3241477"/>
            <a:ext cx="428390" cy="312540"/>
            <a:chOff x="11498461" y="3241477"/>
            <a:chExt cx="428390" cy="312540"/>
          </a:xfrm>
        </p:grpSpPr>
        <p:sp>
          <p:nvSpPr>
            <p:cNvPr id="2104" name="SMARTInkShape-5392"/>
            <p:cNvSpPr/>
            <p:nvPr>
              <p:custDataLst>
                <p:tags r:id="rId157"/>
              </p:custDataLst>
            </p:nvPr>
          </p:nvSpPr>
          <p:spPr>
            <a:xfrm>
              <a:off x="11650266" y="3321890"/>
              <a:ext cx="276585" cy="232127"/>
            </a:xfrm>
            <a:custGeom>
              <a:avLst/>
              <a:gdLst/>
              <a:ahLst/>
              <a:cxnLst/>
              <a:rect l="0" t="0" r="0" b="0"/>
              <a:pathLst>
                <a:path w="276585" h="232127">
                  <a:moveTo>
                    <a:pt x="0" y="71391"/>
                  </a:moveTo>
                  <a:lnTo>
                    <a:pt x="0" y="71391"/>
                  </a:lnTo>
                  <a:lnTo>
                    <a:pt x="43276" y="40474"/>
                  </a:lnTo>
                  <a:lnTo>
                    <a:pt x="81987" y="21422"/>
                  </a:lnTo>
                  <a:lnTo>
                    <a:pt x="124087" y="3978"/>
                  </a:lnTo>
                  <a:lnTo>
                    <a:pt x="155353" y="307"/>
                  </a:lnTo>
                  <a:lnTo>
                    <a:pt x="179882" y="0"/>
                  </a:lnTo>
                  <a:lnTo>
                    <a:pt x="205944" y="9673"/>
                  </a:lnTo>
                  <a:lnTo>
                    <a:pt x="224565" y="20946"/>
                  </a:lnTo>
                  <a:lnTo>
                    <a:pt x="251620" y="58780"/>
                  </a:lnTo>
                  <a:lnTo>
                    <a:pt x="267707" y="98871"/>
                  </a:lnTo>
                  <a:lnTo>
                    <a:pt x="275020" y="129295"/>
                  </a:lnTo>
                  <a:lnTo>
                    <a:pt x="276584" y="170188"/>
                  </a:lnTo>
                  <a:lnTo>
                    <a:pt x="275797" y="206220"/>
                  </a:lnTo>
                  <a:lnTo>
                    <a:pt x="267890" y="2321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5" name="SMARTInkShape-5393"/>
            <p:cNvSpPr/>
            <p:nvPr>
              <p:custDataLst>
                <p:tags r:id="rId158"/>
              </p:custDataLst>
            </p:nvPr>
          </p:nvSpPr>
          <p:spPr>
            <a:xfrm>
              <a:off x="11498461" y="3303984"/>
              <a:ext cx="17860" cy="213625"/>
            </a:xfrm>
            <a:custGeom>
              <a:avLst/>
              <a:gdLst/>
              <a:ahLst/>
              <a:cxnLst/>
              <a:rect l="0" t="0" r="0" b="0"/>
              <a:pathLst>
                <a:path w="17860" h="213625">
                  <a:moveTo>
                    <a:pt x="0" y="0"/>
                  </a:moveTo>
                  <a:lnTo>
                    <a:pt x="0" y="0"/>
                  </a:lnTo>
                  <a:lnTo>
                    <a:pt x="4741" y="37924"/>
                  </a:lnTo>
                  <a:lnTo>
                    <a:pt x="7689" y="75729"/>
                  </a:lnTo>
                  <a:lnTo>
                    <a:pt x="8685" y="114178"/>
                  </a:lnTo>
                  <a:lnTo>
                    <a:pt x="8897" y="152926"/>
                  </a:lnTo>
                  <a:lnTo>
                    <a:pt x="8927" y="193053"/>
                  </a:lnTo>
                  <a:lnTo>
                    <a:pt x="8930" y="213624"/>
                  </a:lnTo>
                  <a:lnTo>
                    <a:pt x="8930" y="209368"/>
                  </a:lnTo>
                  <a:lnTo>
                    <a:pt x="11576" y="204508"/>
                  </a:lnTo>
                  <a:lnTo>
                    <a:pt x="13670" y="201824"/>
                  </a:lnTo>
                  <a:lnTo>
                    <a:pt x="15997" y="193548"/>
                  </a:lnTo>
                  <a:lnTo>
                    <a:pt x="17859"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6" name="SMARTInkShape-5394"/>
            <p:cNvSpPr/>
            <p:nvPr>
              <p:custDataLst>
                <p:tags r:id="rId159"/>
              </p:custDataLst>
            </p:nvPr>
          </p:nvSpPr>
          <p:spPr>
            <a:xfrm>
              <a:off x="11543109" y="3241477"/>
              <a:ext cx="53581" cy="17860"/>
            </a:xfrm>
            <a:custGeom>
              <a:avLst/>
              <a:gdLst/>
              <a:ahLst/>
              <a:cxnLst/>
              <a:rect l="0" t="0" r="0" b="0"/>
              <a:pathLst>
                <a:path w="53581" h="17860">
                  <a:moveTo>
                    <a:pt x="0" y="0"/>
                  </a:moveTo>
                  <a:lnTo>
                    <a:pt x="0" y="0"/>
                  </a:lnTo>
                  <a:lnTo>
                    <a:pt x="37986" y="9713"/>
                  </a:lnTo>
                  <a:lnTo>
                    <a:pt x="53580"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17" name="SMARTInkShape-Group2095"/>
          <p:cNvGrpSpPr/>
          <p:nvPr/>
        </p:nvGrpSpPr>
        <p:grpSpPr>
          <a:xfrm>
            <a:off x="2136219" y="2848570"/>
            <a:ext cx="1323610" cy="500064"/>
            <a:chOff x="2136219" y="2848570"/>
            <a:chExt cx="1323610" cy="500064"/>
          </a:xfrm>
        </p:grpSpPr>
        <p:sp>
          <p:nvSpPr>
            <p:cNvPr id="2108" name="SMARTInkShape-5395"/>
            <p:cNvSpPr/>
            <p:nvPr>
              <p:custDataLst>
                <p:tags r:id="rId148"/>
              </p:custDataLst>
            </p:nvPr>
          </p:nvSpPr>
          <p:spPr>
            <a:xfrm>
              <a:off x="3015258" y="2902148"/>
              <a:ext cx="35720" cy="53580"/>
            </a:xfrm>
            <a:custGeom>
              <a:avLst/>
              <a:gdLst/>
              <a:ahLst/>
              <a:cxnLst/>
              <a:rect l="0" t="0" r="0" b="0"/>
              <a:pathLst>
                <a:path w="35720" h="53580">
                  <a:moveTo>
                    <a:pt x="0" y="0"/>
                  </a:moveTo>
                  <a:lnTo>
                    <a:pt x="0" y="0"/>
                  </a:lnTo>
                  <a:lnTo>
                    <a:pt x="28271" y="42407"/>
                  </a:lnTo>
                  <a:lnTo>
                    <a:pt x="35719" y="535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9" name="SMARTInkShape-5396"/>
            <p:cNvSpPr/>
            <p:nvPr>
              <p:custDataLst>
                <p:tags r:id="rId149"/>
              </p:custDataLst>
            </p:nvPr>
          </p:nvSpPr>
          <p:spPr>
            <a:xfrm>
              <a:off x="3068836" y="3063412"/>
              <a:ext cx="160735" cy="176286"/>
            </a:xfrm>
            <a:custGeom>
              <a:avLst/>
              <a:gdLst/>
              <a:ahLst/>
              <a:cxnLst/>
              <a:rect l="0" t="0" r="0" b="0"/>
              <a:pathLst>
                <a:path w="160735" h="176286">
                  <a:moveTo>
                    <a:pt x="0" y="53049"/>
                  </a:moveTo>
                  <a:lnTo>
                    <a:pt x="0" y="53049"/>
                  </a:lnTo>
                  <a:lnTo>
                    <a:pt x="23849" y="17710"/>
                  </a:lnTo>
                  <a:lnTo>
                    <a:pt x="42855" y="5499"/>
                  </a:lnTo>
                  <a:lnTo>
                    <a:pt x="55141" y="1257"/>
                  </a:lnTo>
                  <a:lnTo>
                    <a:pt x="65066" y="0"/>
                  </a:lnTo>
                  <a:lnTo>
                    <a:pt x="83771" y="9108"/>
                  </a:lnTo>
                  <a:lnTo>
                    <a:pt x="98684" y="19635"/>
                  </a:lnTo>
                  <a:lnTo>
                    <a:pt x="112612" y="39209"/>
                  </a:lnTo>
                  <a:lnTo>
                    <a:pt x="129933" y="79121"/>
                  </a:lnTo>
                  <a:lnTo>
                    <a:pt x="140778" y="123018"/>
                  </a:lnTo>
                  <a:lnTo>
                    <a:pt x="142935" y="134748"/>
                  </a:lnTo>
                  <a:lnTo>
                    <a:pt x="150441" y="153643"/>
                  </a:lnTo>
                  <a:lnTo>
                    <a:pt x="152527" y="166038"/>
                  </a:lnTo>
                  <a:lnTo>
                    <a:pt x="159458" y="176285"/>
                  </a:lnTo>
                  <a:lnTo>
                    <a:pt x="159883" y="175886"/>
                  </a:lnTo>
                  <a:lnTo>
                    <a:pt x="160734" y="1691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0" name="SMARTInkShape-5397"/>
            <p:cNvSpPr/>
            <p:nvPr>
              <p:custDataLst>
                <p:tags r:id="rId150"/>
              </p:custDataLst>
            </p:nvPr>
          </p:nvSpPr>
          <p:spPr>
            <a:xfrm>
              <a:off x="2800945" y="3045023"/>
              <a:ext cx="160736" cy="150358"/>
            </a:xfrm>
            <a:custGeom>
              <a:avLst/>
              <a:gdLst/>
              <a:ahLst/>
              <a:cxnLst/>
              <a:rect l="0" t="0" r="0" b="0"/>
              <a:pathLst>
                <a:path w="160736" h="150358">
                  <a:moveTo>
                    <a:pt x="0" y="53579"/>
                  </a:moveTo>
                  <a:lnTo>
                    <a:pt x="0" y="53579"/>
                  </a:lnTo>
                  <a:lnTo>
                    <a:pt x="16782" y="94209"/>
                  </a:lnTo>
                  <a:lnTo>
                    <a:pt x="40638" y="137574"/>
                  </a:lnTo>
                  <a:lnTo>
                    <a:pt x="48861" y="146918"/>
                  </a:lnTo>
                  <a:lnTo>
                    <a:pt x="54128" y="149633"/>
                  </a:lnTo>
                  <a:lnTo>
                    <a:pt x="56921" y="150357"/>
                  </a:lnTo>
                  <a:lnTo>
                    <a:pt x="59776" y="149847"/>
                  </a:lnTo>
                  <a:lnTo>
                    <a:pt x="71486" y="144547"/>
                  </a:lnTo>
                  <a:lnTo>
                    <a:pt x="74447" y="143990"/>
                  </a:lnTo>
                  <a:lnTo>
                    <a:pt x="83354" y="138465"/>
                  </a:lnTo>
                  <a:lnTo>
                    <a:pt x="104181" y="117987"/>
                  </a:lnTo>
                  <a:lnTo>
                    <a:pt x="127993" y="74256"/>
                  </a:lnTo>
                  <a:lnTo>
                    <a:pt x="145852" y="30993"/>
                  </a:lnTo>
                  <a:lnTo>
                    <a:pt x="158089" y="9876"/>
                  </a:lnTo>
                  <a:lnTo>
                    <a:pt x="16073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1" name="SMARTInkShape-5398"/>
            <p:cNvSpPr/>
            <p:nvPr>
              <p:custDataLst>
                <p:tags r:id="rId151"/>
              </p:custDataLst>
            </p:nvPr>
          </p:nvSpPr>
          <p:spPr>
            <a:xfrm>
              <a:off x="2136219" y="2920008"/>
              <a:ext cx="459345" cy="356989"/>
            </a:xfrm>
            <a:custGeom>
              <a:avLst/>
              <a:gdLst/>
              <a:ahLst/>
              <a:cxnLst/>
              <a:rect l="0" t="0" r="0" b="0"/>
              <a:pathLst>
                <a:path w="459345" h="356989">
                  <a:moveTo>
                    <a:pt x="236101" y="0"/>
                  </a:moveTo>
                  <a:lnTo>
                    <a:pt x="236101" y="0"/>
                  </a:lnTo>
                  <a:lnTo>
                    <a:pt x="203433" y="37813"/>
                  </a:lnTo>
                  <a:lnTo>
                    <a:pt x="163694" y="68541"/>
                  </a:lnTo>
                  <a:lnTo>
                    <a:pt x="126955" y="98237"/>
                  </a:lnTo>
                  <a:lnTo>
                    <a:pt x="84035" y="135122"/>
                  </a:lnTo>
                  <a:lnTo>
                    <a:pt x="44354" y="174008"/>
                  </a:lnTo>
                  <a:lnTo>
                    <a:pt x="13159" y="216111"/>
                  </a:lnTo>
                  <a:lnTo>
                    <a:pt x="1012" y="233740"/>
                  </a:lnTo>
                  <a:lnTo>
                    <a:pt x="0" y="237186"/>
                  </a:lnTo>
                  <a:lnTo>
                    <a:pt x="318" y="240475"/>
                  </a:lnTo>
                  <a:lnTo>
                    <a:pt x="2859" y="249846"/>
                  </a:lnTo>
                  <a:lnTo>
                    <a:pt x="3216" y="252884"/>
                  </a:lnTo>
                  <a:lnTo>
                    <a:pt x="6258" y="258906"/>
                  </a:lnTo>
                  <a:lnTo>
                    <a:pt x="8459" y="261901"/>
                  </a:lnTo>
                  <a:lnTo>
                    <a:pt x="13549" y="265228"/>
                  </a:lnTo>
                  <a:lnTo>
                    <a:pt x="20111" y="266707"/>
                  </a:lnTo>
                  <a:lnTo>
                    <a:pt x="58067" y="268779"/>
                  </a:lnTo>
                  <a:lnTo>
                    <a:pt x="94672" y="275565"/>
                  </a:lnTo>
                  <a:lnTo>
                    <a:pt x="138065" y="269587"/>
                  </a:lnTo>
                  <a:lnTo>
                    <a:pt x="181556" y="268114"/>
                  </a:lnTo>
                  <a:lnTo>
                    <a:pt x="220872" y="267910"/>
                  </a:lnTo>
                  <a:lnTo>
                    <a:pt x="262652" y="267891"/>
                  </a:lnTo>
                  <a:lnTo>
                    <a:pt x="293070" y="267890"/>
                  </a:lnTo>
                  <a:lnTo>
                    <a:pt x="334576" y="249799"/>
                  </a:lnTo>
                  <a:lnTo>
                    <a:pt x="376014" y="229182"/>
                  </a:lnTo>
                  <a:lnTo>
                    <a:pt x="403344" y="196559"/>
                  </a:lnTo>
                  <a:lnTo>
                    <a:pt x="411965" y="178971"/>
                  </a:lnTo>
                  <a:lnTo>
                    <a:pt x="414156" y="164337"/>
                  </a:lnTo>
                  <a:lnTo>
                    <a:pt x="412351" y="162144"/>
                  </a:lnTo>
                  <a:lnTo>
                    <a:pt x="394531" y="148622"/>
                  </a:lnTo>
                  <a:lnTo>
                    <a:pt x="385558" y="145429"/>
                  </a:lnTo>
                  <a:lnTo>
                    <a:pt x="358890" y="143379"/>
                  </a:lnTo>
                  <a:lnTo>
                    <a:pt x="315032" y="155348"/>
                  </a:lnTo>
                  <a:lnTo>
                    <a:pt x="275193" y="180379"/>
                  </a:lnTo>
                  <a:lnTo>
                    <a:pt x="265712" y="192285"/>
                  </a:lnTo>
                  <a:lnTo>
                    <a:pt x="245279" y="231806"/>
                  </a:lnTo>
                  <a:lnTo>
                    <a:pt x="240180" y="244908"/>
                  </a:lnTo>
                  <a:lnTo>
                    <a:pt x="237914" y="260652"/>
                  </a:lnTo>
                  <a:lnTo>
                    <a:pt x="243949" y="295518"/>
                  </a:lnTo>
                  <a:lnTo>
                    <a:pt x="254191" y="310693"/>
                  </a:lnTo>
                  <a:lnTo>
                    <a:pt x="279296" y="337692"/>
                  </a:lnTo>
                  <a:lnTo>
                    <a:pt x="290356" y="343562"/>
                  </a:lnTo>
                  <a:lnTo>
                    <a:pt x="328103" y="354913"/>
                  </a:lnTo>
                  <a:lnTo>
                    <a:pt x="369500" y="356988"/>
                  </a:lnTo>
                  <a:lnTo>
                    <a:pt x="381710" y="356106"/>
                  </a:lnTo>
                  <a:lnTo>
                    <a:pt x="393751" y="352407"/>
                  </a:lnTo>
                  <a:lnTo>
                    <a:pt x="417650" y="334819"/>
                  </a:lnTo>
                  <a:lnTo>
                    <a:pt x="459344"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2" name="SMARTInkShape-5399"/>
            <p:cNvSpPr/>
            <p:nvPr>
              <p:custDataLst>
                <p:tags r:id="rId152"/>
              </p:custDataLst>
            </p:nvPr>
          </p:nvSpPr>
          <p:spPr>
            <a:xfrm>
              <a:off x="2667000" y="2902148"/>
              <a:ext cx="26790" cy="339330"/>
            </a:xfrm>
            <a:custGeom>
              <a:avLst/>
              <a:gdLst/>
              <a:ahLst/>
              <a:cxnLst/>
              <a:rect l="0" t="0" r="0" b="0"/>
              <a:pathLst>
                <a:path w="26790" h="339330">
                  <a:moveTo>
                    <a:pt x="0" y="0"/>
                  </a:moveTo>
                  <a:lnTo>
                    <a:pt x="0" y="0"/>
                  </a:lnTo>
                  <a:lnTo>
                    <a:pt x="4740" y="37924"/>
                  </a:lnTo>
                  <a:lnTo>
                    <a:pt x="12429" y="80470"/>
                  </a:lnTo>
                  <a:lnTo>
                    <a:pt x="16251" y="118211"/>
                  </a:lnTo>
                  <a:lnTo>
                    <a:pt x="17542" y="159391"/>
                  </a:lnTo>
                  <a:lnTo>
                    <a:pt x="17797" y="198834"/>
                  </a:lnTo>
                  <a:lnTo>
                    <a:pt x="22588" y="239808"/>
                  </a:lnTo>
                  <a:lnTo>
                    <a:pt x="25959" y="276565"/>
                  </a:lnTo>
                  <a:lnTo>
                    <a:pt x="26680" y="316695"/>
                  </a:lnTo>
                  <a:lnTo>
                    <a:pt x="26789" y="3393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3" name="SMARTInkShape-5400"/>
            <p:cNvSpPr/>
            <p:nvPr>
              <p:custDataLst>
                <p:tags r:id="rId153"/>
              </p:custDataLst>
            </p:nvPr>
          </p:nvSpPr>
          <p:spPr>
            <a:xfrm>
              <a:off x="3399234" y="3214688"/>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4" name="SMARTInkShape-5401"/>
            <p:cNvSpPr/>
            <p:nvPr>
              <p:custDataLst>
                <p:tags r:id="rId154"/>
              </p:custDataLst>
            </p:nvPr>
          </p:nvSpPr>
          <p:spPr>
            <a:xfrm>
              <a:off x="3265289" y="2848570"/>
              <a:ext cx="194540" cy="196454"/>
            </a:xfrm>
            <a:custGeom>
              <a:avLst/>
              <a:gdLst/>
              <a:ahLst/>
              <a:cxnLst/>
              <a:rect l="0" t="0" r="0" b="0"/>
              <a:pathLst>
                <a:path w="194540" h="196454">
                  <a:moveTo>
                    <a:pt x="0" y="0"/>
                  </a:moveTo>
                  <a:lnTo>
                    <a:pt x="0" y="0"/>
                  </a:lnTo>
                  <a:lnTo>
                    <a:pt x="33183" y="0"/>
                  </a:lnTo>
                  <a:lnTo>
                    <a:pt x="70973" y="0"/>
                  </a:lnTo>
                  <a:lnTo>
                    <a:pt x="91254" y="993"/>
                  </a:lnTo>
                  <a:lnTo>
                    <a:pt x="131479" y="14058"/>
                  </a:lnTo>
                  <a:lnTo>
                    <a:pt x="166862" y="29015"/>
                  </a:lnTo>
                  <a:lnTo>
                    <a:pt x="189993" y="47559"/>
                  </a:lnTo>
                  <a:lnTo>
                    <a:pt x="193582" y="53549"/>
                  </a:lnTo>
                  <a:lnTo>
                    <a:pt x="194539" y="56536"/>
                  </a:lnTo>
                  <a:lnTo>
                    <a:pt x="194185" y="59518"/>
                  </a:lnTo>
                  <a:lnTo>
                    <a:pt x="181110" y="83527"/>
                  </a:lnTo>
                  <a:lnTo>
                    <a:pt x="150051" y="117713"/>
                  </a:lnTo>
                  <a:lnTo>
                    <a:pt x="105821" y="153505"/>
                  </a:lnTo>
                  <a:lnTo>
                    <a:pt x="101602" y="160167"/>
                  </a:lnTo>
                  <a:lnTo>
                    <a:pt x="99227" y="169496"/>
                  </a:lnTo>
                  <a:lnTo>
                    <a:pt x="98893" y="172529"/>
                  </a:lnTo>
                  <a:lnTo>
                    <a:pt x="95877" y="178544"/>
                  </a:lnTo>
                  <a:lnTo>
                    <a:pt x="93683" y="181537"/>
                  </a:lnTo>
                  <a:lnTo>
                    <a:pt x="93214" y="184525"/>
                  </a:lnTo>
                  <a:lnTo>
                    <a:pt x="93892" y="187509"/>
                  </a:lnTo>
                  <a:lnTo>
                    <a:pt x="98227"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5" name="SMARTInkShape-5402"/>
            <p:cNvSpPr/>
            <p:nvPr>
              <p:custDataLst>
                <p:tags r:id="rId155"/>
              </p:custDataLst>
            </p:nvPr>
          </p:nvSpPr>
          <p:spPr>
            <a:xfrm>
              <a:off x="2997398" y="3053953"/>
              <a:ext cx="17861" cy="138457"/>
            </a:xfrm>
            <a:custGeom>
              <a:avLst/>
              <a:gdLst/>
              <a:ahLst/>
              <a:cxnLst/>
              <a:rect l="0" t="0" r="0" b="0"/>
              <a:pathLst>
                <a:path w="17861" h="138457">
                  <a:moveTo>
                    <a:pt x="0" y="0"/>
                  </a:moveTo>
                  <a:lnTo>
                    <a:pt x="0" y="0"/>
                  </a:lnTo>
                  <a:lnTo>
                    <a:pt x="4741" y="37924"/>
                  </a:lnTo>
                  <a:lnTo>
                    <a:pt x="8103" y="79076"/>
                  </a:lnTo>
                  <a:lnTo>
                    <a:pt x="9849" y="112551"/>
                  </a:lnTo>
                  <a:lnTo>
                    <a:pt x="17304" y="135165"/>
                  </a:lnTo>
                  <a:lnTo>
                    <a:pt x="17613" y="138456"/>
                  </a:lnTo>
                  <a:lnTo>
                    <a:pt x="17860"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6" name="SMARTInkShape-5403"/>
            <p:cNvSpPr/>
            <p:nvPr>
              <p:custDataLst>
                <p:tags r:id="rId156"/>
              </p:custDataLst>
            </p:nvPr>
          </p:nvSpPr>
          <p:spPr>
            <a:xfrm>
              <a:off x="2158008" y="2928938"/>
              <a:ext cx="17860" cy="419696"/>
            </a:xfrm>
            <a:custGeom>
              <a:avLst/>
              <a:gdLst/>
              <a:ahLst/>
              <a:cxnLst/>
              <a:rect l="0" t="0" r="0" b="0"/>
              <a:pathLst>
                <a:path w="17860" h="419696">
                  <a:moveTo>
                    <a:pt x="0" y="0"/>
                  </a:moveTo>
                  <a:lnTo>
                    <a:pt x="0" y="0"/>
                  </a:lnTo>
                  <a:lnTo>
                    <a:pt x="0" y="37923"/>
                  </a:lnTo>
                  <a:lnTo>
                    <a:pt x="0" y="80469"/>
                  </a:lnTo>
                  <a:lnTo>
                    <a:pt x="0" y="118210"/>
                  </a:lnTo>
                  <a:lnTo>
                    <a:pt x="0" y="154528"/>
                  </a:lnTo>
                  <a:lnTo>
                    <a:pt x="0" y="195165"/>
                  </a:lnTo>
                  <a:lnTo>
                    <a:pt x="0" y="238625"/>
                  </a:lnTo>
                  <a:lnTo>
                    <a:pt x="0" y="282921"/>
                  </a:lnTo>
                  <a:lnTo>
                    <a:pt x="0" y="327465"/>
                  </a:lnTo>
                  <a:lnTo>
                    <a:pt x="992" y="371711"/>
                  </a:lnTo>
                  <a:lnTo>
                    <a:pt x="9094" y="411203"/>
                  </a:lnTo>
                  <a:lnTo>
                    <a:pt x="11024" y="414034"/>
                  </a:lnTo>
                  <a:lnTo>
                    <a:pt x="17859" y="4196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1" name="SMARTInkShape-Group2096"/>
          <p:cNvGrpSpPr/>
          <p:nvPr/>
        </p:nvGrpSpPr>
        <p:grpSpPr>
          <a:xfrm>
            <a:off x="1282898" y="3384352"/>
            <a:ext cx="418490" cy="687587"/>
            <a:chOff x="1282898" y="3384352"/>
            <a:chExt cx="418490" cy="687587"/>
          </a:xfrm>
        </p:grpSpPr>
        <p:sp>
          <p:nvSpPr>
            <p:cNvPr id="2118" name="SMARTInkShape-5404"/>
            <p:cNvSpPr/>
            <p:nvPr>
              <p:custDataLst>
                <p:tags r:id="rId145"/>
              </p:custDataLst>
            </p:nvPr>
          </p:nvSpPr>
          <p:spPr>
            <a:xfrm>
              <a:off x="1282898" y="3643313"/>
              <a:ext cx="142876" cy="214313"/>
            </a:xfrm>
            <a:custGeom>
              <a:avLst/>
              <a:gdLst/>
              <a:ahLst/>
              <a:cxnLst/>
              <a:rect l="0" t="0" r="0" b="0"/>
              <a:pathLst>
                <a:path w="142876" h="214313">
                  <a:moveTo>
                    <a:pt x="0" y="0"/>
                  </a:moveTo>
                  <a:lnTo>
                    <a:pt x="0" y="0"/>
                  </a:lnTo>
                  <a:lnTo>
                    <a:pt x="6137" y="43950"/>
                  </a:lnTo>
                  <a:lnTo>
                    <a:pt x="8821" y="87476"/>
                  </a:lnTo>
                  <a:lnTo>
                    <a:pt x="6236" y="96094"/>
                  </a:lnTo>
                  <a:lnTo>
                    <a:pt x="2772" y="104224"/>
                  </a:lnTo>
                  <a:lnTo>
                    <a:pt x="73" y="147730"/>
                  </a:lnTo>
                  <a:lnTo>
                    <a:pt x="1" y="190119"/>
                  </a:lnTo>
                  <a:lnTo>
                    <a:pt x="993" y="192230"/>
                  </a:lnTo>
                  <a:lnTo>
                    <a:pt x="2647" y="193638"/>
                  </a:lnTo>
                  <a:lnTo>
                    <a:pt x="4741" y="194576"/>
                  </a:lnTo>
                  <a:lnTo>
                    <a:pt x="6137" y="196194"/>
                  </a:lnTo>
                  <a:lnTo>
                    <a:pt x="7689" y="200637"/>
                  </a:lnTo>
                  <a:lnTo>
                    <a:pt x="8562" y="208717"/>
                  </a:lnTo>
                  <a:lnTo>
                    <a:pt x="9677" y="210582"/>
                  </a:lnTo>
                  <a:lnTo>
                    <a:pt x="11413" y="211825"/>
                  </a:lnTo>
                  <a:lnTo>
                    <a:pt x="15986" y="213207"/>
                  </a:lnTo>
                  <a:lnTo>
                    <a:pt x="59864" y="214310"/>
                  </a:lnTo>
                  <a:lnTo>
                    <a:pt x="61986" y="214312"/>
                  </a:lnTo>
                  <a:lnTo>
                    <a:pt x="104403" y="203288"/>
                  </a:lnTo>
                  <a:lnTo>
                    <a:pt x="111886" y="199490"/>
                  </a:lnTo>
                  <a:lnTo>
                    <a:pt x="121677" y="196360"/>
                  </a:lnTo>
                  <a:lnTo>
                    <a:pt x="138149" y="183185"/>
                  </a:lnTo>
                  <a:lnTo>
                    <a:pt x="140775" y="175343"/>
                  </a:lnTo>
                  <a:lnTo>
                    <a:pt x="142875"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9" name="SMARTInkShape-5405"/>
            <p:cNvSpPr/>
            <p:nvPr>
              <p:custDataLst>
                <p:tags r:id="rId146"/>
              </p:custDataLst>
            </p:nvPr>
          </p:nvSpPr>
          <p:spPr>
            <a:xfrm>
              <a:off x="1399812" y="3625453"/>
              <a:ext cx="25962" cy="366118"/>
            </a:xfrm>
            <a:custGeom>
              <a:avLst/>
              <a:gdLst/>
              <a:ahLst/>
              <a:cxnLst/>
              <a:rect l="0" t="0" r="0" b="0"/>
              <a:pathLst>
                <a:path w="25962" h="366118">
                  <a:moveTo>
                    <a:pt x="8102" y="0"/>
                  </a:moveTo>
                  <a:lnTo>
                    <a:pt x="8102" y="0"/>
                  </a:lnTo>
                  <a:lnTo>
                    <a:pt x="3362" y="37924"/>
                  </a:lnTo>
                  <a:lnTo>
                    <a:pt x="0" y="79076"/>
                  </a:lnTo>
                  <a:lnTo>
                    <a:pt x="410" y="99939"/>
                  </a:lnTo>
                  <a:lnTo>
                    <a:pt x="8288" y="131482"/>
                  </a:lnTo>
                  <a:lnTo>
                    <a:pt x="12484" y="166585"/>
                  </a:lnTo>
                  <a:lnTo>
                    <a:pt x="15684" y="203368"/>
                  </a:lnTo>
                  <a:lnTo>
                    <a:pt x="16854" y="247120"/>
                  </a:lnTo>
                  <a:lnTo>
                    <a:pt x="17945" y="260644"/>
                  </a:lnTo>
                  <a:lnTo>
                    <a:pt x="25127" y="303680"/>
                  </a:lnTo>
                  <a:lnTo>
                    <a:pt x="25913" y="348088"/>
                  </a:lnTo>
                  <a:lnTo>
                    <a:pt x="25961"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0" name="SMARTInkShape-5406"/>
            <p:cNvSpPr/>
            <p:nvPr>
              <p:custDataLst>
                <p:tags r:id="rId147"/>
              </p:custDataLst>
            </p:nvPr>
          </p:nvSpPr>
          <p:spPr>
            <a:xfrm>
              <a:off x="1506141" y="3384352"/>
              <a:ext cx="195247" cy="687587"/>
            </a:xfrm>
            <a:custGeom>
              <a:avLst/>
              <a:gdLst/>
              <a:ahLst/>
              <a:cxnLst/>
              <a:rect l="0" t="0" r="0" b="0"/>
              <a:pathLst>
                <a:path w="195247" h="687587">
                  <a:moveTo>
                    <a:pt x="0" y="0"/>
                  </a:moveTo>
                  <a:lnTo>
                    <a:pt x="0" y="0"/>
                  </a:lnTo>
                  <a:lnTo>
                    <a:pt x="38805" y="32668"/>
                  </a:lnTo>
                  <a:lnTo>
                    <a:pt x="76229" y="67667"/>
                  </a:lnTo>
                  <a:lnTo>
                    <a:pt x="114071" y="107835"/>
                  </a:lnTo>
                  <a:lnTo>
                    <a:pt x="139500" y="147749"/>
                  </a:lnTo>
                  <a:lnTo>
                    <a:pt x="162640" y="187714"/>
                  </a:lnTo>
                  <a:lnTo>
                    <a:pt x="174418" y="222196"/>
                  </a:lnTo>
                  <a:lnTo>
                    <a:pt x="184191" y="262399"/>
                  </a:lnTo>
                  <a:lnTo>
                    <a:pt x="192379" y="300880"/>
                  </a:lnTo>
                  <a:lnTo>
                    <a:pt x="195246" y="343259"/>
                  </a:lnTo>
                  <a:lnTo>
                    <a:pt x="195103" y="387236"/>
                  </a:lnTo>
                  <a:lnTo>
                    <a:pt x="189218" y="430693"/>
                  </a:lnTo>
                  <a:lnTo>
                    <a:pt x="181190" y="470138"/>
                  </a:lnTo>
                  <a:lnTo>
                    <a:pt x="172528" y="511811"/>
                  </a:lnTo>
                  <a:lnTo>
                    <a:pt x="163677" y="549735"/>
                  </a:lnTo>
                  <a:lnTo>
                    <a:pt x="153779" y="586107"/>
                  </a:lnTo>
                  <a:lnTo>
                    <a:pt x="138719" y="621028"/>
                  </a:lnTo>
                  <a:lnTo>
                    <a:pt x="118499" y="659996"/>
                  </a:lnTo>
                  <a:lnTo>
                    <a:pt x="107156" y="6875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38" name="SMARTInkShape-Group2097"/>
          <p:cNvGrpSpPr/>
          <p:nvPr/>
        </p:nvGrpSpPr>
        <p:grpSpPr>
          <a:xfrm>
            <a:off x="2015133" y="3563272"/>
            <a:ext cx="2937868" cy="502089"/>
            <a:chOff x="2015133" y="3563272"/>
            <a:chExt cx="2937868" cy="502089"/>
          </a:xfrm>
        </p:grpSpPr>
        <p:sp>
          <p:nvSpPr>
            <p:cNvPr id="2122" name="SMARTInkShape-5407"/>
            <p:cNvSpPr/>
            <p:nvPr>
              <p:custDataLst>
                <p:tags r:id="rId129"/>
              </p:custDataLst>
            </p:nvPr>
          </p:nvSpPr>
          <p:spPr>
            <a:xfrm>
              <a:off x="4872633" y="3696891"/>
              <a:ext cx="17860" cy="80368"/>
            </a:xfrm>
            <a:custGeom>
              <a:avLst/>
              <a:gdLst/>
              <a:ahLst/>
              <a:cxnLst/>
              <a:rect l="0" t="0" r="0" b="0"/>
              <a:pathLst>
                <a:path w="17860" h="80368">
                  <a:moveTo>
                    <a:pt x="0" y="0"/>
                  </a:moveTo>
                  <a:lnTo>
                    <a:pt x="0" y="0"/>
                  </a:lnTo>
                  <a:lnTo>
                    <a:pt x="9481" y="33183"/>
                  </a:lnTo>
                  <a:lnTo>
                    <a:pt x="17369" y="76996"/>
                  </a:lnTo>
                  <a:lnTo>
                    <a:pt x="17859"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3" name="SMARTInkShape-5408"/>
            <p:cNvSpPr/>
            <p:nvPr>
              <p:custDataLst>
                <p:tags r:id="rId130"/>
              </p:custDataLst>
            </p:nvPr>
          </p:nvSpPr>
          <p:spPr>
            <a:xfrm>
              <a:off x="3086695" y="3768781"/>
              <a:ext cx="169509" cy="177609"/>
            </a:xfrm>
            <a:custGeom>
              <a:avLst/>
              <a:gdLst/>
              <a:ahLst/>
              <a:cxnLst/>
              <a:rect l="0" t="0" r="0" b="0"/>
              <a:pathLst>
                <a:path w="169509" h="177609">
                  <a:moveTo>
                    <a:pt x="35719" y="17407"/>
                  </a:moveTo>
                  <a:lnTo>
                    <a:pt x="35719" y="17407"/>
                  </a:lnTo>
                  <a:lnTo>
                    <a:pt x="29582" y="56212"/>
                  </a:lnTo>
                  <a:lnTo>
                    <a:pt x="24695" y="87102"/>
                  </a:lnTo>
                  <a:lnTo>
                    <a:pt x="22417" y="93636"/>
                  </a:lnTo>
                  <a:lnTo>
                    <a:pt x="22531" y="106187"/>
                  </a:lnTo>
                  <a:lnTo>
                    <a:pt x="25948" y="125674"/>
                  </a:lnTo>
                  <a:lnTo>
                    <a:pt x="36021" y="140656"/>
                  </a:lnTo>
                  <a:lnTo>
                    <a:pt x="51066" y="156368"/>
                  </a:lnTo>
                  <a:lnTo>
                    <a:pt x="77509" y="174090"/>
                  </a:lnTo>
                  <a:lnTo>
                    <a:pt x="104588" y="177608"/>
                  </a:lnTo>
                  <a:lnTo>
                    <a:pt x="135194" y="170406"/>
                  </a:lnTo>
                  <a:lnTo>
                    <a:pt x="138747" y="168023"/>
                  </a:lnTo>
                  <a:lnTo>
                    <a:pt x="163666" y="139689"/>
                  </a:lnTo>
                  <a:lnTo>
                    <a:pt x="166999" y="130955"/>
                  </a:lnTo>
                  <a:lnTo>
                    <a:pt x="169508" y="91672"/>
                  </a:lnTo>
                  <a:lnTo>
                    <a:pt x="157222" y="51348"/>
                  </a:lnTo>
                  <a:lnTo>
                    <a:pt x="148921" y="39768"/>
                  </a:lnTo>
                  <a:lnTo>
                    <a:pt x="118479" y="13380"/>
                  </a:lnTo>
                  <a:lnTo>
                    <a:pt x="93397" y="2986"/>
                  </a:lnTo>
                  <a:lnTo>
                    <a:pt x="57683" y="0"/>
                  </a:lnTo>
                  <a:lnTo>
                    <a:pt x="39030" y="4422"/>
                  </a:lnTo>
                  <a:lnTo>
                    <a:pt x="0" y="263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4" name="SMARTInkShape-5409"/>
            <p:cNvSpPr/>
            <p:nvPr>
              <p:custDataLst>
                <p:tags r:id="rId131"/>
              </p:custDataLst>
            </p:nvPr>
          </p:nvSpPr>
          <p:spPr>
            <a:xfrm>
              <a:off x="4202906" y="3643313"/>
              <a:ext cx="26790" cy="339329"/>
            </a:xfrm>
            <a:custGeom>
              <a:avLst/>
              <a:gdLst/>
              <a:ahLst/>
              <a:cxnLst/>
              <a:rect l="0" t="0" r="0" b="0"/>
              <a:pathLst>
                <a:path w="26790" h="339329">
                  <a:moveTo>
                    <a:pt x="0" y="0"/>
                  </a:moveTo>
                  <a:lnTo>
                    <a:pt x="0" y="0"/>
                  </a:lnTo>
                  <a:lnTo>
                    <a:pt x="2646" y="43276"/>
                  </a:lnTo>
                  <a:lnTo>
                    <a:pt x="7689" y="84836"/>
                  </a:lnTo>
                  <a:lnTo>
                    <a:pt x="8562" y="119505"/>
                  </a:lnTo>
                  <a:lnTo>
                    <a:pt x="8857" y="160637"/>
                  </a:lnTo>
                  <a:lnTo>
                    <a:pt x="8915" y="203305"/>
                  </a:lnTo>
                  <a:lnTo>
                    <a:pt x="8927" y="240691"/>
                  </a:lnTo>
                  <a:lnTo>
                    <a:pt x="8929" y="276739"/>
                  </a:lnTo>
                  <a:lnTo>
                    <a:pt x="8930" y="316717"/>
                  </a:lnTo>
                  <a:lnTo>
                    <a:pt x="11576" y="326963"/>
                  </a:lnTo>
                  <a:lnTo>
                    <a:pt x="13670" y="331085"/>
                  </a:lnTo>
                  <a:lnTo>
                    <a:pt x="16059" y="333832"/>
                  </a:lnTo>
                  <a:lnTo>
                    <a:pt x="26789"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5" name="SMARTInkShape-5410"/>
            <p:cNvSpPr/>
            <p:nvPr>
              <p:custDataLst>
                <p:tags r:id="rId132"/>
              </p:custDataLst>
            </p:nvPr>
          </p:nvSpPr>
          <p:spPr>
            <a:xfrm>
              <a:off x="3347476" y="3805143"/>
              <a:ext cx="185705" cy="132850"/>
            </a:xfrm>
            <a:custGeom>
              <a:avLst/>
              <a:gdLst/>
              <a:ahLst/>
              <a:cxnLst/>
              <a:rect l="0" t="0" r="0" b="0"/>
              <a:pathLst>
                <a:path w="185705" h="132850">
                  <a:moveTo>
                    <a:pt x="7110" y="132849"/>
                  </a:moveTo>
                  <a:lnTo>
                    <a:pt x="7110" y="132849"/>
                  </a:lnTo>
                  <a:lnTo>
                    <a:pt x="973" y="94044"/>
                  </a:lnTo>
                  <a:lnTo>
                    <a:pt x="0" y="70970"/>
                  </a:lnTo>
                  <a:lnTo>
                    <a:pt x="9252" y="36870"/>
                  </a:lnTo>
                  <a:lnTo>
                    <a:pt x="11515" y="33144"/>
                  </a:lnTo>
                  <a:lnTo>
                    <a:pt x="24180" y="23160"/>
                  </a:lnTo>
                  <a:lnTo>
                    <a:pt x="57904" y="4896"/>
                  </a:lnTo>
                  <a:lnTo>
                    <a:pt x="87699" y="88"/>
                  </a:lnTo>
                  <a:lnTo>
                    <a:pt x="125931" y="0"/>
                  </a:lnTo>
                  <a:lnTo>
                    <a:pt x="167830" y="7288"/>
                  </a:lnTo>
                  <a:lnTo>
                    <a:pt x="185704" y="78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6" name="SMARTInkShape-5411"/>
            <p:cNvSpPr/>
            <p:nvPr>
              <p:custDataLst>
                <p:tags r:id="rId133"/>
              </p:custDataLst>
            </p:nvPr>
          </p:nvSpPr>
          <p:spPr>
            <a:xfrm>
              <a:off x="4498263" y="3786714"/>
              <a:ext cx="267215" cy="240342"/>
            </a:xfrm>
            <a:custGeom>
              <a:avLst/>
              <a:gdLst/>
              <a:ahLst/>
              <a:cxnLst/>
              <a:rect l="0" t="0" r="0" b="0"/>
              <a:pathLst>
                <a:path w="267215" h="240342">
                  <a:moveTo>
                    <a:pt x="43971" y="88770"/>
                  </a:moveTo>
                  <a:lnTo>
                    <a:pt x="43971" y="88770"/>
                  </a:lnTo>
                  <a:lnTo>
                    <a:pt x="81957" y="117042"/>
                  </a:lnTo>
                  <a:lnTo>
                    <a:pt x="95575" y="122282"/>
                  </a:lnTo>
                  <a:lnTo>
                    <a:pt x="102625" y="124500"/>
                  </a:lnTo>
                  <a:lnTo>
                    <a:pt x="115235" y="131363"/>
                  </a:lnTo>
                  <a:lnTo>
                    <a:pt x="127281" y="133013"/>
                  </a:lnTo>
                  <a:lnTo>
                    <a:pt x="133253" y="130593"/>
                  </a:lnTo>
                  <a:lnTo>
                    <a:pt x="139215" y="127202"/>
                  </a:lnTo>
                  <a:lnTo>
                    <a:pt x="148149" y="124300"/>
                  </a:lnTo>
                  <a:lnTo>
                    <a:pt x="157080" y="118590"/>
                  </a:lnTo>
                  <a:lnTo>
                    <a:pt x="181077" y="108696"/>
                  </a:lnTo>
                  <a:lnTo>
                    <a:pt x="188582" y="103249"/>
                  </a:lnTo>
                  <a:lnTo>
                    <a:pt x="192579" y="94874"/>
                  </a:lnTo>
                  <a:lnTo>
                    <a:pt x="195347" y="85530"/>
                  </a:lnTo>
                  <a:lnTo>
                    <a:pt x="201492" y="73699"/>
                  </a:lnTo>
                  <a:lnTo>
                    <a:pt x="204282" y="46681"/>
                  </a:lnTo>
                  <a:lnTo>
                    <a:pt x="201872" y="37653"/>
                  </a:lnTo>
                  <a:lnTo>
                    <a:pt x="199840" y="33856"/>
                  </a:lnTo>
                  <a:lnTo>
                    <a:pt x="171688" y="11476"/>
                  </a:lnTo>
                  <a:lnTo>
                    <a:pt x="156117" y="3471"/>
                  </a:lnTo>
                  <a:lnTo>
                    <a:pt x="127188" y="0"/>
                  </a:lnTo>
                  <a:lnTo>
                    <a:pt x="87819" y="9257"/>
                  </a:lnTo>
                  <a:lnTo>
                    <a:pt x="43262" y="29959"/>
                  </a:lnTo>
                  <a:lnTo>
                    <a:pt x="20169" y="49406"/>
                  </a:lnTo>
                  <a:lnTo>
                    <a:pt x="7043" y="67736"/>
                  </a:lnTo>
                  <a:lnTo>
                    <a:pt x="1610" y="85735"/>
                  </a:lnTo>
                  <a:lnTo>
                    <a:pt x="0" y="103636"/>
                  </a:lnTo>
                  <a:lnTo>
                    <a:pt x="4264" y="121507"/>
                  </a:lnTo>
                  <a:lnTo>
                    <a:pt x="21723" y="145324"/>
                  </a:lnTo>
                  <a:lnTo>
                    <a:pt x="64568" y="186997"/>
                  </a:lnTo>
                  <a:lnTo>
                    <a:pt x="105847" y="209634"/>
                  </a:lnTo>
                  <a:lnTo>
                    <a:pt x="143487" y="225537"/>
                  </a:lnTo>
                  <a:lnTo>
                    <a:pt x="177302" y="237909"/>
                  </a:lnTo>
                  <a:lnTo>
                    <a:pt x="220650" y="240341"/>
                  </a:lnTo>
                  <a:lnTo>
                    <a:pt x="233620" y="239479"/>
                  </a:lnTo>
                  <a:lnTo>
                    <a:pt x="251086" y="233415"/>
                  </a:lnTo>
                  <a:lnTo>
                    <a:pt x="267214" y="2227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7" name="SMARTInkShape-5412"/>
            <p:cNvSpPr/>
            <p:nvPr>
              <p:custDataLst>
                <p:tags r:id="rId134"/>
              </p:custDataLst>
            </p:nvPr>
          </p:nvSpPr>
          <p:spPr>
            <a:xfrm>
              <a:off x="2684859" y="3778999"/>
              <a:ext cx="223244" cy="201730"/>
            </a:xfrm>
            <a:custGeom>
              <a:avLst/>
              <a:gdLst/>
              <a:ahLst/>
              <a:cxnLst/>
              <a:rect l="0" t="0" r="0" b="0"/>
              <a:pathLst>
                <a:path w="223244" h="201730">
                  <a:moveTo>
                    <a:pt x="0" y="69696"/>
                  </a:moveTo>
                  <a:lnTo>
                    <a:pt x="0" y="69696"/>
                  </a:lnTo>
                  <a:lnTo>
                    <a:pt x="34394" y="111199"/>
                  </a:lnTo>
                  <a:lnTo>
                    <a:pt x="48004" y="119255"/>
                  </a:lnTo>
                  <a:lnTo>
                    <a:pt x="61995" y="122481"/>
                  </a:lnTo>
                  <a:lnTo>
                    <a:pt x="91003" y="123228"/>
                  </a:lnTo>
                  <a:lnTo>
                    <a:pt x="97662" y="120608"/>
                  </a:lnTo>
                  <a:lnTo>
                    <a:pt x="119030" y="102282"/>
                  </a:lnTo>
                  <a:lnTo>
                    <a:pt x="122356" y="96416"/>
                  </a:lnTo>
                  <a:lnTo>
                    <a:pt x="124826" y="90501"/>
                  </a:lnTo>
                  <a:lnTo>
                    <a:pt x="129231" y="84566"/>
                  </a:lnTo>
                  <a:lnTo>
                    <a:pt x="131850" y="75974"/>
                  </a:lnTo>
                  <a:lnTo>
                    <a:pt x="133532" y="59030"/>
                  </a:lnTo>
                  <a:lnTo>
                    <a:pt x="131116" y="52388"/>
                  </a:lnTo>
                  <a:lnTo>
                    <a:pt x="129083" y="49228"/>
                  </a:lnTo>
                  <a:lnTo>
                    <a:pt x="124827" y="31882"/>
                  </a:lnTo>
                  <a:lnTo>
                    <a:pt x="122906" y="29604"/>
                  </a:lnTo>
                  <a:lnTo>
                    <a:pt x="91257" y="2177"/>
                  </a:lnTo>
                  <a:lnTo>
                    <a:pt x="81569" y="0"/>
                  </a:lnTo>
                  <a:lnTo>
                    <a:pt x="73295" y="1679"/>
                  </a:lnTo>
                  <a:lnTo>
                    <a:pt x="66310" y="4739"/>
                  </a:lnTo>
                  <a:lnTo>
                    <a:pt x="45970" y="11606"/>
                  </a:lnTo>
                  <a:lnTo>
                    <a:pt x="34016" y="19522"/>
                  </a:lnTo>
                  <a:lnTo>
                    <a:pt x="24190" y="32891"/>
                  </a:lnTo>
                  <a:lnTo>
                    <a:pt x="12093" y="72784"/>
                  </a:lnTo>
                  <a:lnTo>
                    <a:pt x="9115" y="114351"/>
                  </a:lnTo>
                  <a:lnTo>
                    <a:pt x="10004" y="126254"/>
                  </a:lnTo>
                  <a:lnTo>
                    <a:pt x="16084" y="143119"/>
                  </a:lnTo>
                  <a:lnTo>
                    <a:pt x="29924" y="166187"/>
                  </a:lnTo>
                  <a:lnTo>
                    <a:pt x="71926" y="187914"/>
                  </a:lnTo>
                  <a:lnTo>
                    <a:pt x="114456" y="200535"/>
                  </a:lnTo>
                  <a:lnTo>
                    <a:pt x="136549" y="201729"/>
                  </a:lnTo>
                  <a:lnTo>
                    <a:pt x="180623" y="194466"/>
                  </a:lnTo>
                  <a:lnTo>
                    <a:pt x="223243" y="1768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8" name="SMARTInkShape-5413"/>
            <p:cNvSpPr/>
            <p:nvPr>
              <p:custDataLst>
                <p:tags r:id="rId135"/>
              </p:custDataLst>
            </p:nvPr>
          </p:nvSpPr>
          <p:spPr>
            <a:xfrm>
              <a:off x="4356915" y="3786188"/>
              <a:ext cx="138689" cy="232162"/>
            </a:xfrm>
            <a:custGeom>
              <a:avLst/>
              <a:gdLst/>
              <a:ahLst/>
              <a:cxnLst/>
              <a:rect l="0" t="0" r="0" b="0"/>
              <a:pathLst>
                <a:path w="138689" h="232162">
                  <a:moveTo>
                    <a:pt x="113882" y="0"/>
                  </a:moveTo>
                  <a:lnTo>
                    <a:pt x="113882" y="0"/>
                  </a:lnTo>
                  <a:lnTo>
                    <a:pt x="69932" y="0"/>
                  </a:lnTo>
                  <a:lnTo>
                    <a:pt x="49046" y="992"/>
                  </a:lnTo>
                  <a:lnTo>
                    <a:pt x="31723" y="7129"/>
                  </a:lnTo>
                  <a:lnTo>
                    <a:pt x="23458" y="12428"/>
                  </a:lnTo>
                  <a:lnTo>
                    <a:pt x="13227" y="30471"/>
                  </a:lnTo>
                  <a:lnTo>
                    <a:pt x="12052" y="36189"/>
                  </a:lnTo>
                  <a:lnTo>
                    <a:pt x="13392" y="45188"/>
                  </a:lnTo>
                  <a:lnTo>
                    <a:pt x="29466" y="66178"/>
                  </a:lnTo>
                  <a:lnTo>
                    <a:pt x="51750" y="86788"/>
                  </a:lnTo>
                  <a:lnTo>
                    <a:pt x="65432" y="98104"/>
                  </a:lnTo>
                  <a:lnTo>
                    <a:pt x="101261" y="137852"/>
                  </a:lnTo>
                  <a:lnTo>
                    <a:pt x="133979" y="179512"/>
                  </a:lnTo>
                  <a:lnTo>
                    <a:pt x="137697" y="189254"/>
                  </a:lnTo>
                  <a:lnTo>
                    <a:pt x="138688" y="194630"/>
                  </a:lnTo>
                  <a:lnTo>
                    <a:pt x="137144" y="203249"/>
                  </a:lnTo>
                  <a:lnTo>
                    <a:pt x="130696" y="213680"/>
                  </a:lnTo>
                  <a:lnTo>
                    <a:pt x="125324" y="218992"/>
                  </a:lnTo>
                  <a:lnTo>
                    <a:pt x="97857" y="230061"/>
                  </a:lnTo>
                  <a:lnTo>
                    <a:pt x="58124" y="232048"/>
                  </a:lnTo>
                  <a:lnTo>
                    <a:pt x="23704" y="232161"/>
                  </a:lnTo>
                  <a:lnTo>
                    <a:pt x="20029" y="230180"/>
                  </a:lnTo>
                  <a:lnTo>
                    <a:pt x="3933" y="212053"/>
                  </a:lnTo>
                  <a:lnTo>
                    <a:pt x="523" y="200409"/>
                  </a:lnTo>
                  <a:lnTo>
                    <a:pt x="0" y="187297"/>
                  </a:lnTo>
                  <a:lnTo>
                    <a:pt x="6726"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9" name="SMARTInkShape-5414"/>
            <p:cNvSpPr/>
            <p:nvPr>
              <p:custDataLst>
                <p:tags r:id="rId136"/>
              </p:custDataLst>
            </p:nvPr>
          </p:nvSpPr>
          <p:spPr>
            <a:xfrm>
              <a:off x="3684984" y="3857625"/>
              <a:ext cx="285751" cy="26675"/>
            </a:xfrm>
            <a:custGeom>
              <a:avLst/>
              <a:gdLst/>
              <a:ahLst/>
              <a:cxnLst/>
              <a:rect l="0" t="0" r="0" b="0"/>
              <a:pathLst>
                <a:path w="285751" h="26675">
                  <a:moveTo>
                    <a:pt x="0" y="0"/>
                  </a:moveTo>
                  <a:lnTo>
                    <a:pt x="0" y="0"/>
                  </a:lnTo>
                  <a:lnTo>
                    <a:pt x="37924" y="9481"/>
                  </a:lnTo>
                  <a:lnTo>
                    <a:pt x="75729" y="20117"/>
                  </a:lnTo>
                  <a:lnTo>
                    <a:pt x="117337" y="25910"/>
                  </a:lnTo>
                  <a:lnTo>
                    <a:pt x="160899" y="26674"/>
                  </a:lnTo>
                  <a:lnTo>
                    <a:pt x="196486" y="24120"/>
                  </a:lnTo>
                  <a:lnTo>
                    <a:pt x="240114" y="18684"/>
                  </a:lnTo>
                  <a:lnTo>
                    <a:pt x="260763" y="17111"/>
                  </a:lnTo>
                  <a:lnTo>
                    <a:pt x="28575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0" name="SMARTInkShape-5415"/>
            <p:cNvSpPr/>
            <p:nvPr>
              <p:custDataLst>
                <p:tags r:id="rId137"/>
              </p:custDataLst>
            </p:nvPr>
          </p:nvSpPr>
          <p:spPr>
            <a:xfrm>
              <a:off x="3908308" y="3848695"/>
              <a:ext cx="214232" cy="148583"/>
            </a:xfrm>
            <a:custGeom>
              <a:avLst/>
              <a:gdLst/>
              <a:ahLst/>
              <a:cxnLst/>
              <a:rect l="0" t="0" r="0" b="0"/>
              <a:pathLst>
                <a:path w="214232" h="148583">
                  <a:moveTo>
                    <a:pt x="124934" y="0"/>
                  </a:moveTo>
                  <a:lnTo>
                    <a:pt x="124934" y="0"/>
                  </a:lnTo>
                  <a:lnTo>
                    <a:pt x="86129" y="0"/>
                  </a:lnTo>
                  <a:lnTo>
                    <a:pt x="63055" y="993"/>
                  </a:lnTo>
                  <a:lnTo>
                    <a:pt x="37717" y="12429"/>
                  </a:lnTo>
                  <a:lnTo>
                    <a:pt x="10505" y="34552"/>
                  </a:lnTo>
                  <a:lnTo>
                    <a:pt x="4624" y="45453"/>
                  </a:lnTo>
                  <a:lnTo>
                    <a:pt x="332" y="70725"/>
                  </a:lnTo>
                  <a:lnTo>
                    <a:pt x="0" y="83203"/>
                  </a:lnTo>
                  <a:lnTo>
                    <a:pt x="965" y="85234"/>
                  </a:lnTo>
                  <a:lnTo>
                    <a:pt x="2601" y="86589"/>
                  </a:lnTo>
                  <a:lnTo>
                    <a:pt x="28600" y="96827"/>
                  </a:lnTo>
                  <a:lnTo>
                    <a:pt x="37801" y="94959"/>
                  </a:lnTo>
                  <a:lnTo>
                    <a:pt x="54138" y="90975"/>
                  </a:lnTo>
                  <a:lnTo>
                    <a:pt x="64696" y="89050"/>
                  </a:lnTo>
                  <a:lnTo>
                    <a:pt x="76218" y="82389"/>
                  </a:lnTo>
                  <a:lnTo>
                    <a:pt x="92049" y="68335"/>
                  </a:lnTo>
                  <a:lnTo>
                    <a:pt x="95435" y="62452"/>
                  </a:lnTo>
                  <a:lnTo>
                    <a:pt x="97933" y="56530"/>
                  </a:lnTo>
                  <a:lnTo>
                    <a:pt x="105675" y="46409"/>
                  </a:lnTo>
                  <a:lnTo>
                    <a:pt x="106952" y="37115"/>
                  </a:lnTo>
                  <a:lnTo>
                    <a:pt x="107985" y="36650"/>
                  </a:lnTo>
                  <a:lnTo>
                    <a:pt x="112195" y="35995"/>
                  </a:lnTo>
                  <a:lnTo>
                    <a:pt x="110012" y="35842"/>
                  </a:lnTo>
                  <a:lnTo>
                    <a:pt x="110025" y="35801"/>
                  </a:lnTo>
                  <a:lnTo>
                    <a:pt x="115713" y="35722"/>
                  </a:lnTo>
                  <a:lnTo>
                    <a:pt x="116992" y="67737"/>
                  </a:lnTo>
                  <a:lnTo>
                    <a:pt x="142034" y="106906"/>
                  </a:lnTo>
                  <a:lnTo>
                    <a:pt x="169810" y="146785"/>
                  </a:lnTo>
                  <a:lnTo>
                    <a:pt x="172711" y="148458"/>
                  </a:lnTo>
                  <a:lnTo>
                    <a:pt x="175637" y="148582"/>
                  </a:lnTo>
                  <a:lnTo>
                    <a:pt x="181534" y="146073"/>
                  </a:lnTo>
                  <a:lnTo>
                    <a:pt x="195173" y="134342"/>
                  </a:lnTo>
                  <a:lnTo>
                    <a:pt x="214231" y="982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1" name="SMARTInkShape-5416"/>
            <p:cNvSpPr/>
            <p:nvPr>
              <p:custDataLst>
                <p:tags r:id="rId138"/>
              </p:custDataLst>
            </p:nvPr>
          </p:nvSpPr>
          <p:spPr>
            <a:xfrm>
              <a:off x="2533055" y="3777258"/>
              <a:ext cx="133946" cy="159766"/>
            </a:xfrm>
            <a:custGeom>
              <a:avLst/>
              <a:gdLst/>
              <a:ahLst/>
              <a:cxnLst/>
              <a:rect l="0" t="0" r="0" b="0"/>
              <a:pathLst>
                <a:path w="133946" h="159766">
                  <a:moveTo>
                    <a:pt x="0" y="0"/>
                  </a:moveTo>
                  <a:lnTo>
                    <a:pt x="0" y="0"/>
                  </a:lnTo>
                  <a:lnTo>
                    <a:pt x="6137" y="43950"/>
                  </a:lnTo>
                  <a:lnTo>
                    <a:pt x="8684" y="83152"/>
                  </a:lnTo>
                  <a:lnTo>
                    <a:pt x="11527" y="109764"/>
                  </a:lnTo>
                  <a:lnTo>
                    <a:pt x="18629" y="129426"/>
                  </a:lnTo>
                  <a:lnTo>
                    <a:pt x="32843" y="153377"/>
                  </a:lnTo>
                  <a:lnTo>
                    <a:pt x="38740" y="157465"/>
                  </a:lnTo>
                  <a:lnTo>
                    <a:pt x="47638" y="159765"/>
                  </a:lnTo>
                  <a:lnTo>
                    <a:pt x="50610" y="159096"/>
                  </a:lnTo>
                  <a:lnTo>
                    <a:pt x="56558" y="155707"/>
                  </a:lnTo>
                  <a:lnTo>
                    <a:pt x="58541" y="153414"/>
                  </a:lnTo>
                  <a:lnTo>
                    <a:pt x="60745" y="148220"/>
                  </a:lnTo>
                  <a:lnTo>
                    <a:pt x="67016" y="142605"/>
                  </a:lnTo>
                  <a:lnTo>
                    <a:pt x="75425" y="135809"/>
                  </a:lnTo>
                  <a:lnTo>
                    <a:pt x="101126" y="92114"/>
                  </a:lnTo>
                  <a:lnTo>
                    <a:pt x="121042" y="50592"/>
                  </a:lnTo>
                  <a:lnTo>
                    <a:pt x="124830" y="33731"/>
                  </a:lnTo>
                  <a:lnTo>
                    <a:pt x="131851" y="18642"/>
                  </a:lnTo>
                  <a:lnTo>
                    <a:pt x="133945"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2" name="SMARTInkShape-5417"/>
            <p:cNvSpPr/>
            <p:nvPr>
              <p:custDataLst>
                <p:tags r:id="rId139"/>
              </p:custDataLst>
            </p:nvPr>
          </p:nvSpPr>
          <p:spPr>
            <a:xfrm>
              <a:off x="3693914" y="3687961"/>
              <a:ext cx="35720" cy="339329"/>
            </a:xfrm>
            <a:custGeom>
              <a:avLst/>
              <a:gdLst/>
              <a:ahLst/>
              <a:cxnLst/>
              <a:rect l="0" t="0" r="0" b="0"/>
              <a:pathLst>
                <a:path w="35720" h="339329">
                  <a:moveTo>
                    <a:pt x="0" y="0"/>
                  </a:moveTo>
                  <a:lnTo>
                    <a:pt x="0" y="0"/>
                  </a:lnTo>
                  <a:lnTo>
                    <a:pt x="4740" y="37924"/>
                  </a:lnTo>
                  <a:lnTo>
                    <a:pt x="12429" y="80469"/>
                  </a:lnTo>
                  <a:lnTo>
                    <a:pt x="16251" y="118211"/>
                  </a:lnTo>
                  <a:lnTo>
                    <a:pt x="17383" y="154529"/>
                  </a:lnTo>
                  <a:lnTo>
                    <a:pt x="22458" y="190425"/>
                  </a:lnTo>
                  <a:lnTo>
                    <a:pt x="25506" y="226197"/>
                  </a:lnTo>
                  <a:lnTo>
                    <a:pt x="26536" y="266710"/>
                  </a:lnTo>
                  <a:lnTo>
                    <a:pt x="26756" y="307643"/>
                  </a:lnTo>
                  <a:lnTo>
                    <a:pt x="35719"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3" name="SMARTInkShape-5418"/>
            <p:cNvSpPr/>
            <p:nvPr>
              <p:custDataLst>
                <p:tags r:id="rId140"/>
              </p:custDataLst>
            </p:nvPr>
          </p:nvSpPr>
          <p:spPr>
            <a:xfrm>
              <a:off x="4944070" y="3991570"/>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4" name="SMARTInkShape-5419"/>
            <p:cNvSpPr/>
            <p:nvPr>
              <p:custDataLst>
                <p:tags r:id="rId141"/>
              </p:custDataLst>
            </p:nvPr>
          </p:nvSpPr>
          <p:spPr>
            <a:xfrm>
              <a:off x="2149078" y="3607594"/>
              <a:ext cx="44650" cy="457767"/>
            </a:xfrm>
            <a:custGeom>
              <a:avLst/>
              <a:gdLst/>
              <a:ahLst/>
              <a:cxnLst/>
              <a:rect l="0" t="0" r="0" b="0"/>
              <a:pathLst>
                <a:path w="44650" h="457767">
                  <a:moveTo>
                    <a:pt x="44649" y="0"/>
                  </a:moveTo>
                  <a:lnTo>
                    <a:pt x="44649" y="0"/>
                  </a:lnTo>
                  <a:lnTo>
                    <a:pt x="39908" y="33183"/>
                  </a:lnTo>
                  <a:lnTo>
                    <a:pt x="36960" y="68040"/>
                  </a:lnTo>
                  <a:lnTo>
                    <a:pt x="34972" y="107477"/>
                  </a:lnTo>
                  <a:lnTo>
                    <a:pt x="29655" y="141867"/>
                  </a:lnTo>
                  <a:lnTo>
                    <a:pt x="27355" y="184201"/>
                  </a:lnTo>
                  <a:lnTo>
                    <a:pt x="26839" y="227127"/>
                  </a:lnTo>
                  <a:lnTo>
                    <a:pt x="26822" y="252621"/>
                  </a:lnTo>
                  <a:lnTo>
                    <a:pt x="24158" y="291531"/>
                  </a:lnTo>
                  <a:lnTo>
                    <a:pt x="19726" y="335749"/>
                  </a:lnTo>
                  <a:lnTo>
                    <a:pt x="18413" y="371341"/>
                  </a:lnTo>
                  <a:lnTo>
                    <a:pt x="16889" y="407591"/>
                  </a:lnTo>
                  <a:lnTo>
                    <a:pt x="10737" y="444441"/>
                  </a:lnTo>
                  <a:lnTo>
                    <a:pt x="5434" y="455498"/>
                  </a:lnTo>
                  <a:lnTo>
                    <a:pt x="3622" y="457454"/>
                  </a:lnTo>
                  <a:lnTo>
                    <a:pt x="2415" y="457766"/>
                  </a:lnTo>
                  <a:lnTo>
                    <a:pt x="0" y="4554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5" name="SMARTInkShape-5420"/>
            <p:cNvSpPr/>
            <p:nvPr>
              <p:custDataLst>
                <p:tags r:id="rId142"/>
              </p:custDataLst>
            </p:nvPr>
          </p:nvSpPr>
          <p:spPr>
            <a:xfrm>
              <a:off x="3658195" y="3607629"/>
              <a:ext cx="294681" cy="17825"/>
            </a:xfrm>
            <a:custGeom>
              <a:avLst/>
              <a:gdLst/>
              <a:ahLst/>
              <a:cxnLst/>
              <a:rect l="0" t="0" r="0" b="0"/>
              <a:pathLst>
                <a:path w="294681" h="17825">
                  <a:moveTo>
                    <a:pt x="0" y="17824"/>
                  </a:moveTo>
                  <a:lnTo>
                    <a:pt x="0" y="17824"/>
                  </a:lnTo>
                  <a:lnTo>
                    <a:pt x="43277" y="10756"/>
                  </a:lnTo>
                  <a:lnTo>
                    <a:pt x="80097" y="4522"/>
                  </a:lnTo>
                  <a:lnTo>
                    <a:pt x="123162" y="865"/>
                  </a:lnTo>
                  <a:lnTo>
                    <a:pt x="167240" y="143"/>
                  </a:lnTo>
                  <a:lnTo>
                    <a:pt x="209645" y="0"/>
                  </a:lnTo>
                  <a:lnTo>
                    <a:pt x="254254" y="964"/>
                  </a:lnTo>
                  <a:lnTo>
                    <a:pt x="276528" y="7096"/>
                  </a:lnTo>
                  <a:lnTo>
                    <a:pt x="294680" y="178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6" name="SMARTInkShape-5421"/>
            <p:cNvSpPr/>
            <p:nvPr>
              <p:custDataLst>
                <p:tags r:id="rId143"/>
              </p:custDataLst>
            </p:nvPr>
          </p:nvSpPr>
          <p:spPr>
            <a:xfrm>
              <a:off x="2318752" y="3750661"/>
              <a:ext cx="133937" cy="187265"/>
            </a:xfrm>
            <a:custGeom>
              <a:avLst/>
              <a:gdLst/>
              <a:ahLst/>
              <a:cxnLst/>
              <a:rect l="0" t="0" r="0" b="0"/>
              <a:pathLst>
                <a:path w="133937" h="187265">
                  <a:moveTo>
                    <a:pt x="17850" y="124823"/>
                  </a:moveTo>
                  <a:lnTo>
                    <a:pt x="17850" y="124823"/>
                  </a:lnTo>
                  <a:lnTo>
                    <a:pt x="11713" y="167782"/>
                  </a:lnTo>
                  <a:lnTo>
                    <a:pt x="9029" y="186568"/>
                  </a:lnTo>
                  <a:lnTo>
                    <a:pt x="1241" y="187264"/>
                  </a:lnTo>
                  <a:lnTo>
                    <a:pt x="824" y="186294"/>
                  </a:lnTo>
                  <a:lnTo>
                    <a:pt x="0" y="145090"/>
                  </a:lnTo>
                  <a:lnTo>
                    <a:pt x="9705" y="106105"/>
                  </a:lnTo>
                  <a:lnTo>
                    <a:pt x="23906" y="63195"/>
                  </a:lnTo>
                  <a:lnTo>
                    <a:pt x="29802" y="49146"/>
                  </a:lnTo>
                  <a:lnTo>
                    <a:pt x="38375" y="38934"/>
                  </a:lnTo>
                  <a:lnTo>
                    <a:pt x="47808" y="30096"/>
                  </a:lnTo>
                  <a:lnTo>
                    <a:pt x="59689" y="14955"/>
                  </a:lnTo>
                  <a:lnTo>
                    <a:pt x="74344" y="4737"/>
                  </a:lnTo>
                  <a:lnTo>
                    <a:pt x="85411" y="1268"/>
                  </a:lnTo>
                  <a:lnTo>
                    <a:pt x="105815" y="0"/>
                  </a:lnTo>
                  <a:lnTo>
                    <a:pt x="109235" y="928"/>
                  </a:lnTo>
                  <a:lnTo>
                    <a:pt x="111516" y="2539"/>
                  </a:lnTo>
                  <a:lnTo>
                    <a:pt x="133936" y="265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7" name="SMARTInkShape-5422"/>
            <p:cNvSpPr/>
            <p:nvPr>
              <p:custDataLst>
                <p:tags r:id="rId144"/>
              </p:custDataLst>
            </p:nvPr>
          </p:nvSpPr>
          <p:spPr>
            <a:xfrm>
              <a:off x="2015133" y="3563272"/>
              <a:ext cx="339329" cy="35393"/>
            </a:xfrm>
            <a:custGeom>
              <a:avLst/>
              <a:gdLst/>
              <a:ahLst/>
              <a:cxnLst/>
              <a:rect l="0" t="0" r="0" b="0"/>
              <a:pathLst>
                <a:path w="339329" h="35393">
                  <a:moveTo>
                    <a:pt x="0" y="17533"/>
                  </a:moveTo>
                  <a:lnTo>
                    <a:pt x="0" y="17533"/>
                  </a:lnTo>
                  <a:lnTo>
                    <a:pt x="33183" y="8052"/>
                  </a:lnTo>
                  <a:lnTo>
                    <a:pt x="71966" y="1328"/>
                  </a:lnTo>
                  <a:lnTo>
                    <a:pt x="109906" y="0"/>
                  </a:lnTo>
                  <a:lnTo>
                    <a:pt x="143690" y="2416"/>
                  </a:lnTo>
                  <a:lnTo>
                    <a:pt x="185920" y="7381"/>
                  </a:lnTo>
                  <a:lnTo>
                    <a:pt x="230055" y="9354"/>
                  </a:lnTo>
                  <a:lnTo>
                    <a:pt x="274344" y="18269"/>
                  </a:lnTo>
                  <a:lnTo>
                    <a:pt x="314014" y="26376"/>
                  </a:lnTo>
                  <a:lnTo>
                    <a:pt x="339328" y="353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6" name="SMARTInkShape-Group2098"/>
          <p:cNvGrpSpPr/>
          <p:nvPr/>
        </p:nvGrpSpPr>
        <p:grpSpPr>
          <a:xfrm>
            <a:off x="5292328" y="3571921"/>
            <a:ext cx="1919884" cy="455213"/>
            <a:chOff x="5292328" y="3571921"/>
            <a:chExt cx="1919884" cy="455213"/>
          </a:xfrm>
        </p:grpSpPr>
        <p:sp>
          <p:nvSpPr>
            <p:cNvPr id="2139" name="SMARTInkShape-5423"/>
            <p:cNvSpPr/>
            <p:nvPr>
              <p:custDataLst>
                <p:tags r:id="rId122"/>
              </p:custDataLst>
            </p:nvPr>
          </p:nvSpPr>
          <p:spPr>
            <a:xfrm>
              <a:off x="6342914" y="3661172"/>
              <a:ext cx="235247" cy="346892"/>
            </a:xfrm>
            <a:custGeom>
              <a:avLst/>
              <a:gdLst/>
              <a:ahLst/>
              <a:cxnLst/>
              <a:rect l="0" t="0" r="0" b="0"/>
              <a:pathLst>
                <a:path w="235247" h="346892">
                  <a:moveTo>
                    <a:pt x="12047" y="0"/>
                  </a:moveTo>
                  <a:lnTo>
                    <a:pt x="12047" y="0"/>
                  </a:lnTo>
                  <a:lnTo>
                    <a:pt x="27424" y="43183"/>
                  </a:lnTo>
                  <a:lnTo>
                    <a:pt x="29244" y="46647"/>
                  </a:lnTo>
                  <a:lnTo>
                    <a:pt x="31449" y="48958"/>
                  </a:lnTo>
                  <a:lnTo>
                    <a:pt x="37377" y="52665"/>
                  </a:lnTo>
                  <a:lnTo>
                    <a:pt x="38186" y="55818"/>
                  </a:lnTo>
                  <a:lnTo>
                    <a:pt x="38403" y="58048"/>
                  </a:lnTo>
                  <a:lnTo>
                    <a:pt x="39540" y="59535"/>
                  </a:lnTo>
                  <a:lnTo>
                    <a:pt x="49843" y="64979"/>
                  </a:lnTo>
                  <a:lnTo>
                    <a:pt x="55342" y="70162"/>
                  </a:lnTo>
                  <a:lnTo>
                    <a:pt x="64265" y="71325"/>
                  </a:lnTo>
                  <a:lnTo>
                    <a:pt x="77935" y="71427"/>
                  </a:lnTo>
                  <a:lnTo>
                    <a:pt x="83663" y="74079"/>
                  </a:lnTo>
                  <a:lnTo>
                    <a:pt x="89517" y="77572"/>
                  </a:lnTo>
                  <a:lnTo>
                    <a:pt x="101359" y="79815"/>
                  </a:lnTo>
                  <a:lnTo>
                    <a:pt x="104331" y="79999"/>
                  </a:lnTo>
                  <a:lnTo>
                    <a:pt x="110278" y="82849"/>
                  </a:lnTo>
                  <a:lnTo>
                    <a:pt x="126149" y="94584"/>
                  </a:lnTo>
                  <a:lnTo>
                    <a:pt x="144130" y="100153"/>
                  </a:lnTo>
                  <a:lnTo>
                    <a:pt x="184288" y="128025"/>
                  </a:lnTo>
                  <a:lnTo>
                    <a:pt x="187817" y="133960"/>
                  </a:lnTo>
                  <a:lnTo>
                    <a:pt x="188759" y="136932"/>
                  </a:lnTo>
                  <a:lnTo>
                    <a:pt x="214391" y="169112"/>
                  </a:lnTo>
                  <a:lnTo>
                    <a:pt x="216530" y="181076"/>
                  </a:lnTo>
                  <a:lnTo>
                    <a:pt x="218022" y="190611"/>
                  </a:lnTo>
                  <a:lnTo>
                    <a:pt x="224440" y="201557"/>
                  </a:lnTo>
                  <a:lnTo>
                    <a:pt x="231634" y="211084"/>
                  </a:lnTo>
                  <a:lnTo>
                    <a:pt x="233664" y="217177"/>
                  </a:lnTo>
                  <a:lnTo>
                    <a:pt x="235246" y="257378"/>
                  </a:lnTo>
                  <a:lnTo>
                    <a:pt x="234269" y="260882"/>
                  </a:lnTo>
                  <a:lnTo>
                    <a:pt x="232625" y="263218"/>
                  </a:lnTo>
                  <a:lnTo>
                    <a:pt x="230536" y="264776"/>
                  </a:lnTo>
                  <a:lnTo>
                    <a:pt x="229144" y="266806"/>
                  </a:lnTo>
                  <a:lnTo>
                    <a:pt x="218972" y="285131"/>
                  </a:lnTo>
                  <a:lnTo>
                    <a:pt x="194004" y="316059"/>
                  </a:lnTo>
                  <a:lnTo>
                    <a:pt x="178959" y="325709"/>
                  </a:lnTo>
                  <a:lnTo>
                    <a:pt x="145396" y="337192"/>
                  </a:lnTo>
                  <a:lnTo>
                    <a:pt x="134813" y="339371"/>
                  </a:lnTo>
                  <a:lnTo>
                    <a:pt x="121293" y="345183"/>
                  </a:lnTo>
                  <a:lnTo>
                    <a:pt x="107233" y="346891"/>
                  </a:lnTo>
                  <a:lnTo>
                    <a:pt x="96355" y="345004"/>
                  </a:lnTo>
                  <a:lnTo>
                    <a:pt x="87220" y="341851"/>
                  </a:lnTo>
                  <a:lnTo>
                    <a:pt x="44896" y="338401"/>
                  </a:lnTo>
                  <a:lnTo>
                    <a:pt x="5032" y="320849"/>
                  </a:lnTo>
                  <a:lnTo>
                    <a:pt x="1417" y="318079"/>
                  </a:lnTo>
                  <a:lnTo>
                    <a:pt x="0" y="312264"/>
                  </a:lnTo>
                  <a:lnTo>
                    <a:pt x="3116" y="276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0" name="SMARTInkShape-5424"/>
            <p:cNvSpPr/>
            <p:nvPr>
              <p:custDataLst>
                <p:tags r:id="rId123"/>
              </p:custDataLst>
            </p:nvPr>
          </p:nvSpPr>
          <p:spPr>
            <a:xfrm>
              <a:off x="6381750" y="3652242"/>
              <a:ext cx="142876" cy="8931"/>
            </a:xfrm>
            <a:custGeom>
              <a:avLst/>
              <a:gdLst/>
              <a:ahLst/>
              <a:cxnLst/>
              <a:rect l="0" t="0" r="0" b="0"/>
              <a:pathLst>
                <a:path w="142876" h="8931">
                  <a:moveTo>
                    <a:pt x="0" y="8930"/>
                  </a:moveTo>
                  <a:lnTo>
                    <a:pt x="0" y="8930"/>
                  </a:lnTo>
                  <a:lnTo>
                    <a:pt x="33183" y="4189"/>
                  </a:lnTo>
                  <a:lnTo>
                    <a:pt x="70973" y="828"/>
                  </a:lnTo>
                  <a:lnTo>
                    <a:pt x="114216" y="32"/>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1" name="SMARTInkShape-5425"/>
            <p:cNvSpPr/>
            <p:nvPr>
              <p:custDataLst>
                <p:tags r:id="rId124"/>
              </p:custDataLst>
            </p:nvPr>
          </p:nvSpPr>
          <p:spPr>
            <a:xfrm>
              <a:off x="5988845" y="3652242"/>
              <a:ext cx="223195" cy="276253"/>
            </a:xfrm>
            <a:custGeom>
              <a:avLst/>
              <a:gdLst/>
              <a:ahLst/>
              <a:cxnLst/>
              <a:rect l="0" t="0" r="0" b="0"/>
              <a:pathLst>
                <a:path w="223195" h="276253">
                  <a:moveTo>
                    <a:pt x="0" y="0"/>
                  </a:moveTo>
                  <a:lnTo>
                    <a:pt x="0" y="0"/>
                  </a:lnTo>
                  <a:lnTo>
                    <a:pt x="39796" y="6137"/>
                  </a:lnTo>
                  <a:lnTo>
                    <a:pt x="83916" y="8562"/>
                  </a:lnTo>
                  <a:lnTo>
                    <a:pt x="126567" y="8898"/>
                  </a:lnTo>
                  <a:lnTo>
                    <a:pt x="153911" y="9915"/>
                  </a:lnTo>
                  <a:lnTo>
                    <a:pt x="172382" y="14073"/>
                  </a:lnTo>
                  <a:lnTo>
                    <a:pt x="189430" y="11887"/>
                  </a:lnTo>
                  <a:lnTo>
                    <a:pt x="210980" y="18197"/>
                  </a:lnTo>
                  <a:lnTo>
                    <a:pt x="221431" y="25462"/>
                  </a:lnTo>
                  <a:lnTo>
                    <a:pt x="222436" y="28845"/>
                  </a:lnTo>
                  <a:lnTo>
                    <a:pt x="223194" y="47745"/>
                  </a:lnTo>
                  <a:lnTo>
                    <a:pt x="210808" y="77924"/>
                  </a:lnTo>
                  <a:lnTo>
                    <a:pt x="202502" y="86888"/>
                  </a:lnTo>
                  <a:lnTo>
                    <a:pt x="193188" y="95172"/>
                  </a:lnTo>
                  <a:lnTo>
                    <a:pt x="182366" y="111984"/>
                  </a:lnTo>
                  <a:lnTo>
                    <a:pt x="163779" y="154029"/>
                  </a:lnTo>
                  <a:lnTo>
                    <a:pt x="139900" y="194689"/>
                  </a:lnTo>
                  <a:lnTo>
                    <a:pt x="119060" y="235220"/>
                  </a:lnTo>
                  <a:lnTo>
                    <a:pt x="103186" y="263745"/>
                  </a:lnTo>
                  <a:lnTo>
                    <a:pt x="103517" y="267111"/>
                  </a:lnTo>
                  <a:lnTo>
                    <a:pt x="106436" y="274903"/>
                  </a:lnTo>
                  <a:lnTo>
                    <a:pt x="107668" y="275542"/>
                  </a:lnTo>
                  <a:lnTo>
                    <a:pt x="111683" y="276252"/>
                  </a:lnTo>
                  <a:lnTo>
                    <a:pt x="116774" y="273922"/>
                  </a:lnTo>
                  <a:lnTo>
                    <a:pt x="119521" y="271912"/>
                  </a:lnTo>
                  <a:lnTo>
                    <a:pt x="133944"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2" name="SMARTInkShape-5426"/>
            <p:cNvSpPr/>
            <p:nvPr>
              <p:custDataLst>
                <p:tags r:id="rId125"/>
              </p:custDataLst>
            </p:nvPr>
          </p:nvSpPr>
          <p:spPr>
            <a:xfrm>
              <a:off x="5292328" y="3866555"/>
              <a:ext cx="250032" cy="25965"/>
            </a:xfrm>
            <a:custGeom>
              <a:avLst/>
              <a:gdLst/>
              <a:ahLst/>
              <a:cxnLst/>
              <a:rect l="0" t="0" r="0" b="0"/>
              <a:pathLst>
                <a:path w="250032" h="25965">
                  <a:moveTo>
                    <a:pt x="0" y="0"/>
                  </a:moveTo>
                  <a:lnTo>
                    <a:pt x="0" y="0"/>
                  </a:lnTo>
                  <a:lnTo>
                    <a:pt x="37924" y="14221"/>
                  </a:lnTo>
                  <a:lnTo>
                    <a:pt x="59188" y="18557"/>
                  </a:lnTo>
                  <a:lnTo>
                    <a:pt x="97935" y="17920"/>
                  </a:lnTo>
                  <a:lnTo>
                    <a:pt x="110003" y="18878"/>
                  </a:lnTo>
                  <a:lnTo>
                    <a:pt x="146832" y="25964"/>
                  </a:lnTo>
                  <a:lnTo>
                    <a:pt x="189671" y="25724"/>
                  </a:lnTo>
                  <a:lnTo>
                    <a:pt x="232124" y="15761"/>
                  </a:lnTo>
                  <a:lnTo>
                    <a:pt x="250031"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3" name="SMARTInkShape-5427"/>
            <p:cNvSpPr/>
            <p:nvPr>
              <p:custDataLst>
                <p:tags r:id="rId126"/>
              </p:custDataLst>
            </p:nvPr>
          </p:nvSpPr>
          <p:spPr>
            <a:xfrm>
              <a:off x="6738938" y="3571921"/>
              <a:ext cx="124967" cy="106473"/>
            </a:xfrm>
            <a:custGeom>
              <a:avLst/>
              <a:gdLst/>
              <a:ahLst/>
              <a:cxnLst/>
              <a:rect l="0" t="0" r="0" b="0"/>
              <a:pathLst>
                <a:path w="124967" h="106473">
                  <a:moveTo>
                    <a:pt x="26789" y="44602"/>
                  </a:moveTo>
                  <a:lnTo>
                    <a:pt x="26789" y="44602"/>
                  </a:lnTo>
                  <a:lnTo>
                    <a:pt x="27781" y="76279"/>
                  </a:lnTo>
                  <a:lnTo>
                    <a:pt x="31529" y="87785"/>
                  </a:lnTo>
                  <a:lnTo>
                    <a:pt x="39217" y="99841"/>
                  </a:lnTo>
                  <a:lnTo>
                    <a:pt x="43012" y="102264"/>
                  </a:lnTo>
                  <a:lnTo>
                    <a:pt x="60714" y="106153"/>
                  </a:lnTo>
                  <a:lnTo>
                    <a:pt x="64289" y="106472"/>
                  </a:lnTo>
                  <a:lnTo>
                    <a:pt x="78800" y="102181"/>
                  </a:lnTo>
                  <a:lnTo>
                    <a:pt x="104695" y="88994"/>
                  </a:lnTo>
                  <a:lnTo>
                    <a:pt x="118576" y="77294"/>
                  </a:lnTo>
                  <a:lnTo>
                    <a:pt x="122153" y="71369"/>
                  </a:lnTo>
                  <a:lnTo>
                    <a:pt x="124167" y="59809"/>
                  </a:lnTo>
                  <a:lnTo>
                    <a:pt x="124966" y="33064"/>
                  </a:lnTo>
                  <a:lnTo>
                    <a:pt x="122347" y="26907"/>
                  </a:lnTo>
                  <a:lnTo>
                    <a:pt x="112582" y="14869"/>
                  </a:lnTo>
                  <a:lnTo>
                    <a:pt x="99283" y="5917"/>
                  </a:lnTo>
                  <a:lnTo>
                    <a:pt x="87515" y="1721"/>
                  </a:lnTo>
                  <a:lnTo>
                    <a:pt x="43312" y="0"/>
                  </a:lnTo>
                  <a:lnTo>
                    <a:pt x="23952" y="955"/>
                  </a:lnTo>
                  <a:lnTo>
                    <a:pt x="4242" y="9049"/>
                  </a:lnTo>
                  <a:lnTo>
                    <a:pt x="2828" y="10978"/>
                  </a:lnTo>
                  <a:lnTo>
                    <a:pt x="1257" y="15768"/>
                  </a:lnTo>
                  <a:lnTo>
                    <a:pt x="0" y="267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4" name="SMARTInkShape-5428"/>
            <p:cNvSpPr/>
            <p:nvPr>
              <p:custDataLst>
                <p:tags r:id="rId127"/>
              </p:custDataLst>
            </p:nvPr>
          </p:nvSpPr>
          <p:spPr>
            <a:xfrm>
              <a:off x="5622727" y="3664957"/>
              <a:ext cx="267891" cy="264075"/>
            </a:xfrm>
            <a:custGeom>
              <a:avLst/>
              <a:gdLst/>
              <a:ahLst/>
              <a:cxnLst/>
              <a:rect l="0" t="0" r="0" b="0"/>
              <a:pathLst>
                <a:path w="267891" h="264075">
                  <a:moveTo>
                    <a:pt x="0" y="5145"/>
                  </a:moveTo>
                  <a:lnTo>
                    <a:pt x="0" y="5145"/>
                  </a:lnTo>
                  <a:lnTo>
                    <a:pt x="39797" y="0"/>
                  </a:lnTo>
                  <a:lnTo>
                    <a:pt x="79177" y="4271"/>
                  </a:lnTo>
                  <a:lnTo>
                    <a:pt x="113030" y="6086"/>
                  </a:lnTo>
                  <a:lnTo>
                    <a:pt x="127858" y="12258"/>
                  </a:lnTo>
                  <a:lnTo>
                    <a:pt x="142260" y="20587"/>
                  </a:lnTo>
                  <a:lnTo>
                    <a:pt x="145442" y="21393"/>
                  </a:lnTo>
                  <a:lnTo>
                    <a:pt x="159400" y="32007"/>
                  </a:lnTo>
                  <a:lnTo>
                    <a:pt x="165102" y="39573"/>
                  </a:lnTo>
                  <a:lnTo>
                    <a:pt x="166623" y="42980"/>
                  </a:lnTo>
                  <a:lnTo>
                    <a:pt x="166644" y="46243"/>
                  </a:lnTo>
                  <a:lnTo>
                    <a:pt x="161708" y="66364"/>
                  </a:lnTo>
                  <a:lnTo>
                    <a:pt x="161023" y="83036"/>
                  </a:lnTo>
                  <a:lnTo>
                    <a:pt x="155570" y="94664"/>
                  </a:lnTo>
                  <a:lnTo>
                    <a:pt x="148517" y="106447"/>
                  </a:lnTo>
                  <a:lnTo>
                    <a:pt x="142562" y="124237"/>
                  </a:lnTo>
                  <a:lnTo>
                    <a:pt x="113387" y="164145"/>
                  </a:lnTo>
                  <a:lnTo>
                    <a:pt x="100266" y="185968"/>
                  </a:lnTo>
                  <a:lnTo>
                    <a:pt x="82240" y="203508"/>
                  </a:lnTo>
                  <a:lnTo>
                    <a:pt x="74638" y="217377"/>
                  </a:lnTo>
                  <a:lnTo>
                    <a:pt x="71866" y="224486"/>
                  </a:lnTo>
                  <a:lnTo>
                    <a:pt x="63936" y="235431"/>
                  </a:lnTo>
                  <a:lnTo>
                    <a:pt x="62633" y="244839"/>
                  </a:lnTo>
                  <a:lnTo>
                    <a:pt x="63583" y="245308"/>
                  </a:lnTo>
                  <a:lnTo>
                    <a:pt x="70207" y="246122"/>
                  </a:lnTo>
                  <a:lnTo>
                    <a:pt x="78323" y="252359"/>
                  </a:lnTo>
                  <a:lnTo>
                    <a:pt x="86597" y="254341"/>
                  </a:lnTo>
                  <a:lnTo>
                    <a:pt x="129170" y="255170"/>
                  </a:lnTo>
                  <a:lnTo>
                    <a:pt x="162821" y="256167"/>
                  </a:lnTo>
                  <a:lnTo>
                    <a:pt x="170922" y="259916"/>
                  </a:lnTo>
                  <a:lnTo>
                    <a:pt x="174471" y="260320"/>
                  </a:lnTo>
                  <a:lnTo>
                    <a:pt x="202333" y="255435"/>
                  </a:lnTo>
                  <a:lnTo>
                    <a:pt x="231733" y="263564"/>
                  </a:lnTo>
                  <a:lnTo>
                    <a:pt x="248241" y="264074"/>
                  </a:lnTo>
                  <a:lnTo>
                    <a:pt x="267890" y="2551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5" name="SMARTInkShape-5429"/>
            <p:cNvSpPr/>
            <p:nvPr>
              <p:custDataLst>
                <p:tags r:id="rId128"/>
              </p:custDataLst>
            </p:nvPr>
          </p:nvSpPr>
          <p:spPr>
            <a:xfrm>
              <a:off x="6909175" y="3661172"/>
              <a:ext cx="303037" cy="365962"/>
            </a:xfrm>
            <a:custGeom>
              <a:avLst/>
              <a:gdLst/>
              <a:ahLst/>
              <a:cxnLst/>
              <a:rect l="0" t="0" r="0" b="0"/>
              <a:pathLst>
                <a:path w="303037" h="365962">
                  <a:moveTo>
                    <a:pt x="195880" y="0"/>
                  </a:moveTo>
                  <a:lnTo>
                    <a:pt x="195880" y="0"/>
                  </a:lnTo>
                  <a:lnTo>
                    <a:pt x="168356" y="25539"/>
                  </a:lnTo>
                  <a:lnTo>
                    <a:pt x="138115" y="44499"/>
                  </a:lnTo>
                  <a:lnTo>
                    <a:pt x="105384" y="70379"/>
                  </a:lnTo>
                  <a:lnTo>
                    <a:pt x="63424" y="107976"/>
                  </a:lnTo>
                  <a:lnTo>
                    <a:pt x="29781" y="151912"/>
                  </a:lnTo>
                  <a:lnTo>
                    <a:pt x="9218" y="189399"/>
                  </a:lnTo>
                  <a:lnTo>
                    <a:pt x="2327" y="214868"/>
                  </a:lnTo>
                  <a:lnTo>
                    <a:pt x="0" y="245400"/>
                  </a:lnTo>
                  <a:lnTo>
                    <a:pt x="4336" y="264424"/>
                  </a:lnTo>
                  <a:lnTo>
                    <a:pt x="16646" y="287368"/>
                  </a:lnTo>
                  <a:lnTo>
                    <a:pt x="50234" y="319353"/>
                  </a:lnTo>
                  <a:lnTo>
                    <a:pt x="81010" y="335346"/>
                  </a:lnTo>
                  <a:lnTo>
                    <a:pt x="124603" y="351102"/>
                  </a:lnTo>
                  <a:lnTo>
                    <a:pt x="166466" y="363454"/>
                  </a:lnTo>
                  <a:lnTo>
                    <a:pt x="210609" y="365961"/>
                  </a:lnTo>
                  <a:lnTo>
                    <a:pt x="234545" y="365094"/>
                  </a:lnTo>
                  <a:lnTo>
                    <a:pt x="272921" y="356439"/>
                  </a:lnTo>
                  <a:lnTo>
                    <a:pt x="285108" y="347522"/>
                  </a:lnTo>
                  <a:lnTo>
                    <a:pt x="290106" y="341977"/>
                  </a:lnTo>
                  <a:lnTo>
                    <a:pt x="303036"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0" name="SMARTInkShape-Group2099"/>
          <p:cNvGrpSpPr/>
          <p:nvPr/>
        </p:nvGrpSpPr>
        <p:grpSpPr>
          <a:xfrm>
            <a:off x="7542609" y="3714750"/>
            <a:ext cx="401300" cy="319689"/>
            <a:chOff x="7542609" y="3714750"/>
            <a:chExt cx="401300" cy="319689"/>
          </a:xfrm>
        </p:grpSpPr>
        <p:sp>
          <p:nvSpPr>
            <p:cNvPr id="2147" name="SMARTInkShape-5430"/>
            <p:cNvSpPr/>
            <p:nvPr>
              <p:custDataLst>
                <p:tags r:id="rId119"/>
              </p:custDataLst>
            </p:nvPr>
          </p:nvSpPr>
          <p:spPr>
            <a:xfrm>
              <a:off x="7614047" y="3714750"/>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8" name="SMARTInkShape-5431"/>
            <p:cNvSpPr/>
            <p:nvPr>
              <p:custDataLst>
                <p:tags r:id="rId120"/>
              </p:custDataLst>
            </p:nvPr>
          </p:nvSpPr>
          <p:spPr>
            <a:xfrm>
              <a:off x="7542609" y="3875484"/>
              <a:ext cx="26790" cy="149884"/>
            </a:xfrm>
            <a:custGeom>
              <a:avLst/>
              <a:gdLst/>
              <a:ahLst/>
              <a:cxnLst/>
              <a:rect l="0" t="0" r="0" b="0"/>
              <a:pathLst>
                <a:path w="26790" h="149884">
                  <a:moveTo>
                    <a:pt x="0" y="0"/>
                  </a:moveTo>
                  <a:lnTo>
                    <a:pt x="0" y="0"/>
                  </a:lnTo>
                  <a:lnTo>
                    <a:pt x="9481" y="33184"/>
                  </a:lnTo>
                  <a:lnTo>
                    <a:pt x="16205" y="70974"/>
                  </a:lnTo>
                  <a:lnTo>
                    <a:pt x="17714" y="109831"/>
                  </a:lnTo>
                  <a:lnTo>
                    <a:pt x="17840" y="135118"/>
                  </a:lnTo>
                  <a:lnTo>
                    <a:pt x="20498" y="142074"/>
                  </a:lnTo>
                  <a:lnTo>
                    <a:pt x="22594" y="145318"/>
                  </a:lnTo>
                  <a:lnTo>
                    <a:pt x="23001" y="147480"/>
                  </a:lnTo>
                  <a:lnTo>
                    <a:pt x="22280" y="148922"/>
                  </a:lnTo>
                  <a:lnTo>
                    <a:pt x="20806" y="149883"/>
                  </a:lnTo>
                  <a:lnTo>
                    <a:pt x="19824" y="148539"/>
                  </a:lnTo>
                  <a:lnTo>
                    <a:pt x="18733" y="141755"/>
                  </a:lnTo>
                  <a:lnTo>
                    <a:pt x="26789" y="1071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9" name="SMARTInkShape-5432"/>
            <p:cNvSpPr/>
            <p:nvPr>
              <p:custDataLst>
                <p:tags r:id="rId121"/>
              </p:custDataLst>
            </p:nvPr>
          </p:nvSpPr>
          <p:spPr>
            <a:xfrm>
              <a:off x="7757505" y="3812977"/>
              <a:ext cx="186404" cy="221462"/>
            </a:xfrm>
            <a:custGeom>
              <a:avLst/>
              <a:gdLst/>
              <a:ahLst/>
              <a:cxnLst/>
              <a:rect l="0" t="0" r="0" b="0"/>
              <a:pathLst>
                <a:path w="186404" h="221462">
                  <a:moveTo>
                    <a:pt x="124433" y="0"/>
                  </a:moveTo>
                  <a:lnTo>
                    <a:pt x="124433" y="0"/>
                  </a:lnTo>
                  <a:lnTo>
                    <a:pt x="86508" y="0"/>
                  </a:lnTo>
                  <a:lnTo>
                    <a:pt x="45357" y="0"/>
                  </a:lnTo>
                  <a:lnTo>
                    <a:pt x="16626" y="0"/>
                  </a:lnTo>
                  <a:lnTo>
                    <a:pt x="9381" y="2645"/>
                  </a:lnTo>
                  <a:lnTo>
                    <a:pt x="1386" y="7688"/>
                  </a:lnTo>
                  <a:lnTo>
                    <a:pt x="292" y="11023"/>
                  </a:lnTo>
                  <a:lnTo>
                    <a:pt x="0" y="13302"/>
                  </a:lnTo>
                  <a:lnTo>
                    <a:pt x="2322" y="18479"/>
                  </a:lnTo>
                  <a:lnTo>
                    <a:pt x="11897" y="29888"/>
                  </a:lnTo>
                  <a:lnTo>
                    <a:pt x="53249" y="63296"/>
                  </a:lnTo>
                  <a:lnTo>
                    <a:pt x="81599" y="86476"/>
                  </a:lnTo>
                  <a:lnTo>
                    <a:pt x="122026" y="109038"/>
                  </a:lnTo>
                  <a:lnTo>
                    <a:pt x="147769" y="131340"/>
                  </a:lnTo>
                  <a:lnTo>
                    <a:pt x="171493" y="174408"/>
                  </a:lnTo>
                  <a:lnTo>
                    <a:pt x="184220" y="195510"/>
                  </a:lnTo>
                  <a:lnTo>
                    <a:pt x="186403" y="208173"/>
                  </a:lnTo>
                  <a:lnTo>
                    <a:pt x="182613" y="211211"/>
                  </a:lnTo>
                  <a:lnTo>
                    <a:pt x="160302" y="219236"/>
                  </a:lnTo>
                  <a:lnTo>
                    <a:pt x="146658" y="221461"/>
                  </a:lnTo>
                  <a:lnTo>
                    <a:pt x="133979" y="219805"/>
                  </a:lnTo>
                  <a:lnTo>
                    <a:pt x="91726" y="206945"/>
                  </a:lnTo>
                  <a:lnTo>
                    <a:pt x="73842" y="201105"/>
                  </a:lnTo>
                  <a:lnTo>
                    <a:pt x="56158" y="191235"/>
                  </a:lnTo>
                  <a:lnTo>
                    <a:pt x="37230" y="185610"/>
                  </a:lnTo>
                  <a:lnTo>
                    <a:pt x="33556" y="183271"/>
                  </a:lnTo>
                  <a:lnTo>
                    <a:pt x="29472" y="178027"/>
                  </a:lnTo>
                  <a:lnTo>
                    <a:pt x="26851" y="171315"/>
                  </a:lnTo>
                  <a:lnTo>
                    <a:pt x="29138" y="167752"/>
                  </a:lnTo>
                  <a:lnTo>
                    <a:pt x="35136"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1" name="SMARTInkShape-Group2100"/>
          <p:cNvGrpSpPr/>
          <p:nvPr/>
        </p:nvGrpSpPr>
        <p:grpSpPr>
          <a:xfrm>
            <a:off x="8185547" y="3884414"/>
            <a:ext cx="2098476" cy="606890"/>
            <a:chOff x="8185547" y="3884414"/>
            <a:chExt cx="2098476" cy="606890"/>
          </a:xfrm>
        </p:grpSpPr>
        <p:sp>
          <p:nvSpPr>
            <p:cNvPr id="2151" name="SMARTInkShape-5433"/>
            <p:cNvSpPr/>
            <p:nvPr>
              <p:custDataLst>
                <p:tags r:id="rId109"/>
              </p:custDataLst>
            </p:nvPr>
          </p:nvSpPr>
          <p:spPr>
            <a:xfrm>
              <a:off x="8185547" y="3884414"/>
              <a:ext cx="88037" cy="347567"/>
            </a:xfrm>
            <a:custGeom>
              <a:avLst/>
              <a:gdLst/>
              <a:ahLst/>
              <a:cxnLst/>
              <a:rect l="0" t="0" r="0" b="0"/>
              <a:pathLst>
                <a:path w="88037" h="347567">
                  <a:moveTo>
                    <a:pt x="0" y="0"/>
                  </a:moveTo>
                  <a:lnTo>
                    <a:pt x="0" y="0"/>
                  </a:lnTo>
                  <a:lnTo>
                    <a:pt x="43950" y="13266"/>
                  </a:lnTo>
                  <a:lnTo>
                    <a:pt x="67622" y="24812"/>
                  </a:lnTo>
                  <a:lnTo>
                    <a:pt x="68893" y="26464"/>
                  </a:lnTo>
                  <a:lnTo>
                    <a:pt x="71676" y="33527"/>
                  </a:lnTo>
                  <a:lnTo>
                    <a:pt x="77351" y="41905"/>
                  </a:lnTo>
                  <a:lnTo>
                    <a:pt x="87258" y="74881"/>
                  </a:lnTo>
                  <a:lnTo>
                    <a:pt x="88036" y="117532"/>
                  </a:lnTo>
                  <a:lnTo>
                    <a:pt x="79530" y="158962"/>
                  </a:lnTo>
                  <a:lnTo>
                    <a:pt x="68296" y="196103"/>
                  </a:lnTo>
                  <a:lnTo>
                    <a:pt x="56522" y="238240"/>
                  </a:lnTo>
                  <a:lnTo>
                    <a:pt x="44641" y="276255"/>
                  </a:lnTo>
                  <a:lnTo>
                    <a:pt x="29434" y="320635"/>
                  </a:lnTo>
                  <a:lnTo>
                    <a:pt x="26944" y="345922"/>
                  </a:lnTo>
                  <a:lnTo>
                    <a:pt x="27884" y="346701"/>
                  </a:lnTo>
                  <a:lnTo>
                    <a:pt x="31575" y="347566"/>
                  </a:lnTo>
                  <a:lnTo>
                    <a:pt x="33949" y="345812"/>
                  </a:lnTo>
                  <a:lnTo>
                    <a:pt x="44648" y="330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 name="SMARTInkShape-5434"/>
            <p:cNvSpPr/>
            <p:nvPr>
              <p:custDataLst>
                <p:tags r:id="rId110"/>
              </p:custDataLst>
            </p:nvPr>
          </p:nvSpPr>
          <p:spPr>
            <a:xfrm>
              <a:off x="8498086" y="4002751"/>
              <a:ext cx="133889" cy="130857"/>
            </a:xfrm>
            <a:custGeom>
              <a:avLst/>
              <a:gdLst/>
              <a:ahLst/>
              <a:cxnLst/>
              <a:rect l="0" t="0" r="0" b="0"/>
              <a:pathLst>
                <a:path w="133889" h="130857">
                  <a:moveTo>
                    <a:pt x="0" y="6679"/>
                  </a:moveTo>
                  <a:lnTo>
                    <a:pt x="0" y="6679"/>
                  </a:lnTo>
                  <a:lnTo>
                    <a:pt x="6137" y="44492"/>
                  </a:lnTo>
                  <a:lnTo>
                    <a:pt x="8820" y="88282"/>
                  </a:lnTo>
                  <a:lnTo>
                    <a:pt x="13638" y="103177"/>
                  </a:lnTo>
                  <a:lnTo>
                    <a:pt x="21275" y="111744"/>
                  </a:lnTo>
                  <a:lnTo>
                    <a:pt x="41938" y="127450"/>
                  </a:lnTo>
                  <a:lnTo>
                    <a:pt x="63148" y="130856"/>
                  </a:lnTo>
                  <a:lnTo>
                    <a:pt x="74699" y="130330"/>
                  </a:lnTo>
                  <a:lnTo>
                    <a:pt x="91365" y="124455"/>
                  </a:lnTo>
                  <a:lnTo>
                    <a:pt x="126599" y="101879"/>
                  </a:lnTo>
                  <a:lnTo>
                    <a:pt x="130681" y="93308"/>
                  </a:lnTo>
                  <a:lnTo>
                    <a:pt x="133888" y="49700"/>
                  </a:lnTo>
                  <a:lnTo>
                    <a:pt x="129188" y="35080"/>
                  </a:lnTo>
                  <a:lnTo>
                    <a:pt x="116287" y="23932"/>
                  </a:lnTo>
                  <a:lnTo>
                    <a:pt x="84730" y="2814"/>
                  </a:lnTo>
                  <a:lnTo>
                    <a:pt x="73707" y="0"/>
                  </a:lnTo>
                  <a:lnTo>
                    <a:pt x="64840" y="1395"/>
                  </a:lnTo>
                  <a:lnTo>
                    <a:pt x="54269" y="5113"/>
                  </a:lnTo>
                  <a:lnTo>
                    <a:pt x="40771" y="6472"/>
                  </a:lnTo>
                  <a:lnTo>
                    <a:pt x="44648" y="66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 name="SMARTInkShape-5435"/>
            <p:cNvSpPr/>
            <p:nvPr>
              <p:custDataLst>
                <p:tags r:id="rId111"/>
              </p:custDataLst>
            </p:nvPr>
          </p:nvSpPr>
          <p:spPr>
            <a:xfrm>
              <a:off x="8990615" y="4046717"/>
              <a:ext cx="159339" cy="185552"/>
            </a:xfrm>
            <a:custGeom>
              <a:avLst/>
              <a:gdLst/>
              <a:ahLst/>
              <a:cxnLst/>
              <a:rect l="0" t="0" r="0" b="0"/>
              <a:pathLst>
                <a:path w="159339" h="185552">
                  <a:moveTo>
                    <a:pt x="159338" y="34150"/>
                  </a:moveTo>
                  <a:lnTo>
                    <a:pt x="159338" y="34150"/>
                  </a:lnTo>
                  <a:lnTo>
                    <a:pt x="120533" y="15740"/>
                  </a:lnTo>
                  <a:lnTo>
                    <a:pt x="92289" y="6370"/>
                  </a:lnTo>
                  <a:lnTo>
                    <a:pt x="82906" y="1960"/>
                  </a:lnTo>
                  <a:lnTo>
                    <a:pt x="72121" y="0"/>
                  </a:lnTo>
                  <a:lnTo>
                    <a:pt x="63359" y="1774"/>
                  </a:lnTo>
                  <a:lnTo>
                    <a:pt x="59633" y="3637"/>
                  </a:lnTo>
                  <a:lnTo>
                    <a:pt x="57149" y="5870"/>
                  </a:lnTo>
                  <a:lnTo>
                    <a:pt x="46481" y="22375"/>
                  </a:lnTo>
                  <a:lnTo>
                    <a:pt x="44688" y="28255"/>
                  </a:lnTo>
                  <a:lnTo>
                    <a:pt x="45202" y="31212"/>
                  </a:lnTo>
                  <a:lnTo>
                    <a:pt x="49673" y="41107"/>
                  </a:lnTo>
                  <a:lnTo>
                    <a:pt x="51066" y="50802"/>
                  </a:lnTo>
                  <a:lnTo>
                    <a:pt x="56978" y="61726"/>
                  </a:lnTo>
                  <a:lnTo>
                    <a:pt x="72202" y="84907"/>
                  </a:lnTo>
                  <a:lnTo>
                    <a:pt x="88421" y="125315"/>
                  </a:lnTo>
                  <a:lnTo>
                    <a:pt x="113296" y="166295"/>
                  </a:lnTo>
                  <a:lnTo>
                    <a:pt x="112769" y="167887"/>
                  </a:lnTo>
                  <a:lnTo>
                    <a:pt x="106879" y="175626"/>
                  </a:lnTo>
                  <a:lnTo>
                    <a:pt x="106092" y="181351"/>
                  </a:lnTo>
                  <a:lnTo>
                    <a:pt x="104989" y="182886"/>
                  </a:lnTo>
                  <a:lnTo>
                    <a:pt x="103261" y="183909"/>
                  </a:lnTo>
                  <a:lnTo>
                    <a:pt x="96090" y="185349"/>
                  </a:lnTo>
                  <a:lnTo>
                    <a:pt x="93360" y="185551"/>
                  </a:lnTo>
                  <a:lnTo>
                    <a:pt x="87681" y="183129"/>
                  </a:lnTo>
                  <a:lnTo>
                    <a:pt x="84778" y="181095"/>
                  </a:lnTo>
                  <a:lnTo>
                    <a:pt x="71210" y="178231"/>
                  </a:lnTo>
                  <a:lnTo>
                    <a:pt x="59364" y="177383"/>
                  </a:lnTo>
                  <a:lnTo>
                    <a:pt x="52728" y="174538"/>
                  </a:lnTo>
                  <a:lnTo>
                    <a:pt x="46472" y="170959"/>
                  </a:lnTo>
                  <a:lnTo>
                    <a:pt x="34371" y="168661"/>
                  </a:lnTo>
                  <a:lnTo>
                    <a:pt x="31377" y="168473"/>
                  </a:lnTo>
                  <a:lnTo>
                    <a:pt x="25408" y="165617"/>
                  </a:lnTo>
                  <a:lnTo>
                    <a:pt x="19446" y="162033"/>
                  </a:lnTo>
                  <a:lnTo>
                    <a:pt x="13489" y="160440"/>
                  </a:lnTo>
                  <a:lnTo>
                    <a:pt x="11504" y="159023"/>
                  </a:lnTo>
                  <a:lnTo>
                    <a:pt x="10181" y="157086"/>
                  </a:lnTo>
                  <a:lnTo>
                    <a:pt x="9298" y="154803"/>
                  </a:lnTo>
                  <a:lnTo>
                    <a:pt x="7718" y="153281"/>
                  </a:lnTo>
                  <a:lnTo>
                    <a:pt x="0" y="150637"/>
                  </a:lnTo>
                  <a:lnTo>
                    <a:pt x="1870" y="147768"/>
                  </a:lnTo>
                  <a:lnTo>
                    <a:pt x="11155" y="137842"/>
                  </a:lnTo>
                  <a:lnTo>
                    <a:pt x="16750" y="134806"/>
                  </a:lnTo>
                  <a:lnTo>
                    <a:pt x="43252" y="1234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4" name="SMARTInkShape-5436"/>
            <p:cNvSpPr/>
            <p:nvPr>
              <p:custDataLst>
                <p:tags r:id="rId112"/>
              </p:custDataLst>
            </p:nvPr>
          </p:nvSpPr>
          <p:spPr>
            <a:xfrm>
              <a:off x="9712557" y="4027289"/>
              <a:ext cx="26757" cy="294681"/>
            </a:xfrm>
            <a:custGeom>
              <a:avLst/>
              <a:gdLst/>
              <a:ahLst/>
              <a:cxnLst/>
              <a:rect l="0" t="0" r="0" b="0"/>
              <a:pathLst>
                <a:path w="26757" h="294681">
                  <a:moveTo>
                    <a:pt x="17826" y="0"/>
                  </a:moveTo>
                  <a:lnTo>
                    <a:pt x="17826" y="0"/>
                  </a:lnTo>
                  <a:lnTo>
                    <a:pt x="17826" y="37924"/>
                  </a:lnTo>
                  <a:lnTo>
                    <a:pt x="13085" y="75729"/>
                  </a:lnTo>
                  <a:lnTo>
                    <a:pt x="9723" y="115170"/>
                  </a:lnTo>
                  <a:lnTo>
                    <a:pt x="6414" y="151624"/>
                  </a:lnTo>
                  <a:lnTo>
                    <a:pt x="1240" y="187488"/>
                  </a:lnTo>
                  <a:lnTo>
                    <a:pt x="134" y="229522"/>
                  </a:lnTo>
                  <a:lnTo>
                    <a:pt x="0" y="255461"/>
                  </a:lnTo>
                  <a:lnTo>
                    <a:pt x="9457" y="278429"/>
                  </a:lnTo>
                  <a:lnTo>
                    <a:pt x="16752" y="287457"/>
                  </a:lnTo>
                  <a:lnTo>
                    <a:pt x="26756" y="294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5" name="SMARTInkShape-5437"/>
            <p:cNvSpPr/>
            <p:nvPr>
              <p:custDataLst>
                <p:tags r:id="rId113"/>
              </p:custDataLst>
            </p:nvPr>
          </p:nvSpPr>
          <p:spPr>
            <a:xfrm>
              <a:off x="8757586" y="3982778"/>
              <a:ext cx="115548" cy="160183"/>
            </a:xfrm>
            <a:custGeom>
              <a:avLst/>
              <a:gdLst/>
              <a:ahLst/>
              <a:cxnLst/>
              <a:rect l="0" t="0" r="0" b="0"/>
              <a:pathLst>
                <a:path w="115548" h="160183">
                  <a:moveTo>
                    <a:pt x="115547" y="35581"/>
                  </a:moveTo>
                  <a:lnTo>
                    <a:pt x="115547" y="35581"/>
                  </a:lnTo>
                  <a:lnTo>
                    <a:pt x="76741" y="17171"/>
                  </a:lnTo>
                  <a:lnTo>
                    <a:pt x="33969" y="3391"/>
                  </a:lnTo>
                  <a:lnTo>
                    <a:pt x="8668" y="69"/>
                  </a:lnTo>
                  <a:lnTo>
                    <a:pt x="5599" y="0"/>
                  </a:lnTo>
                  <a:lnTo>
                    <a:pt x="3553" y="947"/>
                  </a:lnTo>
                  <a:lnTo>
                    <a:pt x="2189" y="2569"/>
                  </a:lnTo>
                  <a:lnTo>
                    <a:pt x="673" y="7019"/>
                  </a:lnTo>
                  <a:lnTo>
                    <a:pt x="0" y="12303"/>
                  </a:lnTo>
                  <a:lnTo>
                    <a:pt x="2346" y="17960"/>
                  </a:lnTo>
                  <a:lnTo>
                    <a:pt x="4361" y="20857"/>
                  </a:lnTo>
                  <a:lnTo>
                    <a:pt x="24642" y="38248"/>
                  </a:lnTo>
                  <a:lnTo>
                    <a:pt x="33473" y="48673"/>
                  </a:lnTo>
                  <a:lnTo>
                    <a:pt x="76821" y="89228"/>
                  </a:lnTo>
                  <a:lnTo>
                    <a:pt x="107848" y="133025"/>
                  </a:lnTo>
                  <a:lnTo>
                    <a:pt x="112125" y="139413"/>
                  </a:lnTo>
                  <a:lnTo>
                    <a:pt x="115097" y="149857"/>
                  </a:lnTo>
                  <a:lnTo>
                    <a:pt x="115413" y="155871"/>
                  </a:lnTo>
                  <a:lnTo>
                    <a:pt x="114465" y="157447"/>
                  </a:lnTo>
                  <a:lnTo>
                    <a:pt x="112842" y="158497"/>
                  </a:lnTo>
                  <a:lnTo>
                    <a:pt x="105816" y="159975"/>
                  </a:lnTo>
                  <a:lnTo>
                    <a:pt x="103106" y="160182"/>
                  </a:lnTo>
                  <a:lnTo>
                    <a:pt x="59045" y="145768"/>
                  </a:lnTo>
                  <a:lnTo>
                    <a:pt x="36791" y="138396"/>
                  </a:lnTo>
                  <a:lnTo>
                    <a:pt x="17925" y="127344"/>
                  </a:lnTo>
                  <a:lnTo>
                    <a:pt x="11635" y="124982"/>
                  </a:lnTo>
                  <a:lnTo>
                    <a:pt x="5533" y="120625"/>
                  </a:lnTo>
                  <a:lnTo>
                    <a:pt x="2160" y="115381"/>
                  </a:lnTo>
                  <a:lnTo>
                    <a:pt x="1259" y="112594"/>
                  </a:lnTo>
                  <a:lnTo>
                    <a:pt x="1653" y="110736"/>
                  </a:lnTo>
                  <a:lnTo>
                    <a:pt x="2906" y="109496"/>
                  </a:lnTo>
                  <a:lnTo>
                    <a:pt x="8391" y="1070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6" name="SMARTInkShape-5438"/>
            <p:cNvSpPr/>
            <p:nvPr>
              <p:custDataLst>
                <p:tags r:id="rId114"/>
              </p:custDataLst>
            </p:nvPr>
          </p:nvSpPr>
          <p:spPr>
            <a:xfrm>
              <a:off x="9819680" y="4196967"/>
              <a:ext cx="464343" cy="294337"/>
            </a:xfrm>
            <a:custGeom>
              <a:avLst/>
              <a:gdLst/>
              <a:ahLst/>
              <a:cxnLst/>
              <a:rect l="0" t="0" r="0" b="0"/>
              <a:pathLst>
                <a:path w="464343" h="294337">
                  <a:moveTo>
                    <a:pt x="0" y="35705"/>
                  </a:moveTo>
                  <a:lnTo>
                    <a:pt x="0" y="35705"/>
                  </a:lnTo>
                  <a:lnTo>
                    <a:pt x="33182" y="54667"/>
                  </a:lnTo>
                  <a:lnTo>
                    <a:pt x="63300" y="66458"/>
                  </a:lnTo>
                  <a:lnTo>
                    <a:pt x="107261" y="73416"/>
                  </a:lnTo>
                  <a:lnTo>
                    <a:pt x="151818" y="79440"/>
                  </a:lnTo>
                  <a:lnTo>
                    <a:pt x="177605" y="79090"/>
                  </a:lnTo>
                  <a:lnTo>
                    <a:pt x="197262" y="73144"/>
                  </a:lnTo>
                  <a:lnTo>
                    <a:pt x="224958" y="56431"/>
                  </a:lnTo>
                  <a:lnTo>
                    <a:pt x="231026" y="48571"/>
                  </a:lnTo>
                  <a:lnTo>
                    <a:pt x="235962" y="46384"/>
                  </a:lnTo>
                  <a:lnTo>
                    <a:pt x="236683" y="44808"/>
                  </a:lnTo>
                  <a:lnTo>
                    <a:pt x="236171" y="42766"/>
                  </a:lnTo>
                  <a:lnTo>
                    <a:pt x="233950" y="37851"/>
                  </a:lnTo>
                  <a:lnTo>
                    <a:pt x="231705" y="29506"/>
                  </a:lnTo>
                  <a:lnTo>
                    <a:pt x="227665" y="23689"/>
                  </a:lnTo>
                  <a:lnTo>
                    <a:pt x="203513" y="5930"/>
                  </a:lnTo>
                  <a:lnTo>
                    <a:pt x="194298" y="2627"/>
                  </a:lnTo>
                  <a:lnTo>
                    <a:pt x="149914" y="141"/>
                  </a:lnTo>
                  <a:lnTo>
                    <a:pt x="135347" y="0"/>
                  </a:lnTo>
                  <a:lnTo>
                    <a:pt x="101177" y="14212"/>
                  </a:lnTo>
                  <a:lnTo>
                    <a:pt x="63054" y="32415"/>
                  </a:lnTo>
                  <a:lnTo>
                    <a:pt x="34970" y="55128"/>
                  </a:lnTo>
                  <a:lnTo>
                    <a:pt x="24474" y="69792"/>
                  </a:lnTo>
                  <a:lnTo>
                    <a:pt x="19819" y="81964"/>
                  </a:lnTo>
                  <a:lnTo>
                    <a:pt x="18031" y="113498"/>
                  </a:lnTo>
                  <a:lnTo>
                    <a:pt x="22651" y="131074"/>
                  </a:lnTo>
                  <a:lnTo>
                    <a:pt x="30241" y="140268"/>
                  </a:lnTo>
                  <a:lnTo>
                    <a:pt x="39237" y="148654"/>
                  </a:lnTo>
                  <a:lnTo>
                    <a:pt x="72079" y="187674"/>
                  </a:lnTo>
                  <a:lnTo>
                    <a:pt x="84620" y="198496"/>
                  </a:lnTo>
                  <a:lnTo>
                    <a:pt x="119571" y="216175"/>
                  </a:lnTo>
                  <a:lnTo>
                    <a:pt x="152837" y="232714"/>
                  </a:lnTo>
                  <a:lnTo>
                    <a:pt x="194892" y="251340"/>
                  </a:lnTo>
                  <a:lnTo>
                    <a:pt x="216249" y="257844"/>
                  </a:lnTo>
                  <a:lnTo>
                    <a:pt x="245368" y="266150"/>
                  </a:lnTo>
                  <a:lnTo>
                    <a:pt x="279665" y="275655"/>
                  </a:lnTo>
                  <a:lnTo>
                    <a:pt x="305505" y="281992"/>
                  </a:lnTo>
                  <a:lnTo>
                    <a:pt x="342157" y="289033"/>
                  </a:lnTo>
                  <a:lnTo>
                    <a:pt x="379522" y="292997"/>
                  </a:lnTo>
                  <a:lnTo>
                    <a:pt x="417823" y="294336"/>
                  </a:lnTo>
                  <a:lnTo>
                    <a:pt x="439094" y="293576"/>
                  </a:lnTo>
                  <a:lnTo>
                    <a:pt x="464342" y="2857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7" name="SMARTInkShape-5439"/>
            <p:cNvSpPr/>
            <p:nvPr>
              <p:custDataLst>
                <p:tags r:id="rId115"/>
              </p:custDataLst>
            </p:nvPr>
          </p:nvSpPr>
          <p:spPr>
            <a:xfrm>
              <a:off x="9437143" y="4045148"/>
              <a:ext cx="141159" cy="303565"/>
            </a:xfrm>
            <a:custGeom>
              <a:avLst/>
              <a:gdLst/>
              <a:ahLst/>
              <a:cxnLst/>
              <a:rect l="0" t="0" r="0" b="0"/>
              <a:pathLst>
                <a:path w="141159" h="303565">
                  <a:moveTo>
                    <a:pt x="105716" y="0"/>
                  </a:moveTo>
                  <a:lnTo>
                    <a:pt x="105716" y="0"/>
                  </a:lnTo>
                  <a:lnTo>
                    <a:pt x="80177" y="39798"/>
                  </a:lnTo>
                  <a:lnTo>
                    <a:pt x="62490" y="79409"/>
                  </a:lnTo>
                  <a:lnTo>
                    <a:pt x="52509" y="118753"/>
                  </a:lnTo>
                  <a:lnTo>
                    <a:pt x="42694" y="147040"/>
                  </a:lnTo>
                  <a:lnTo>
                    <a:pt x="13434" y="190050"/>
                  </a:lnTo>
                  <a:lnTo>
                    <a:pt x="7536" y="196404"/>
                  </a:lnTo>
                  <a:lnTo>
                    <a:pt x="12245" y="196439"/>
                  </a:lnTo>
                  <a:lnTo>
                    <a:pt x="13636" y="195452"/>
                  </a:lnTo>
                  <a:lnTo>
                    <a:pt x="14564" y="193801"/>
                  </a:lnTo>
                  <a:lnTo>
                    <a:pt x="15182" y="191709"/>
                  </a:lnTo>
                  <a:lnTo>
                    <a:pt x="17579" y="190314"/>
                  </a:lnTo>
                  <a:lnTo>
                    <a:pt x="36428" y="187891"/>
                  </a:lnTo>
                  <a:lnTo>
                    <a:pt x="79128" y="198562"/>
                  </a:lnTo>
                  <a:lnTo>
                    <a:pt x="102779" y="208776"/>
                  </a:lnTo>
                  <a:lnTo>
                    <a:pt x="112017" y="217144"/>
                  </a:lnTo>
                  <a:lnTo>
                    <a:pt x="120423" y="226485"/>
                  </a:lnTo>
                  <a:lnTo>
                    <a:pt x="134327" y="237322"/>
                  </a:lnTo>
                  <a:lnTo>
                    <a:pt x="138276" y="243722"/>
                  </a:lnTo>
                  <a:lnTo>
                    <a:pt x="141158" y="269595"/>
                  </a:lnTo>
                  <a:lnTo>
                    <a:pt x="138666" y="276255"/>
                  </a:lnTo>
                  <a:lnTo>
                    <a:pt x="135243" y="282522"/>
                  </a:lnTo>
                  <a:lnTo>
                    <a:pt x="133722" y="288615"/>
                  </a:lnTo>
                  <a:lnTo>
                    <a:pt x="127755" y="294630"/>
                  </a:lnTo>
                  <a:lnTo>
                    <a:pt x="119480" y="299619"/>
                  </a:lnTo>
                  <a:lnTo>
                    <a:pt x="109243" y="302427"/>
                  </a:lnTo>
                  <a:lnTo>
                    <a:pt x="72473" y="303564"/>
                  </a:lnTo>
                  <a:lnTo>
                    <a:pt x="63491" y="300943"/>
                  </a:lnTo>
                  <a:lnTo>
                    <a:pt x="55200" y="297464"/>
                  </a:lnTo>
                  <a:lnTo>
                    <a:pt x="27944" y="290306"/>
                  </a:lnTo>
                  <a:lnTo>
                    <a:pt x="15094" y="282360"/>
                  </a:lnTo>
                  <a:lnTo>
                    <a:pt x="12559" y="278529"/>
                  </a:lnTo>
                  <a:lnTo>
                    <a:pt x="5846" y="260769"/>
                  </a:lnTo>
                  <a:lnTo>
                    <a:pt x="3417" y="257190"/>
                  </a:lnTo>
                  <a:lnTo>
                    <a:pt x="0" y="237931"/>
                  </a:lnTo>
                  <a:lnTo>
                    <a:pt x="3727" y="218114"/>
                  </a:lnTo>
                  <a:lnTo>
                    <a:pt x="14868" y="193640"/>
                  </a:lnTo>
                  <a:lnTo>
                    <a:pt x="34279" y="1696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8" name="SMARTInkShape-5440"/>
            <p:cNvSpPr/>
            <p:nvPr>
              <p:custDataLst>
                <p:tags r:id="rId116"/>
              </p:custDataLst>
            </p:nvPr>
          </p:nvSpPr>
          <p:spPr>
            <a:xfrm>
              <a:off x="8266023" y="3893853"/>
              <a:ext cx="167628" cy="160157"/>
            </a:xfrm>
            <a:custGeom>
              <a:avLst/>
              <a:gdLst/>
              <a:ahLst/>
              <a:cxnLst/>
              <a:rect l="0" t="0" r="0" b="0"/>
              <a:pathLst>
                <a:path w="167628" h="160157">
                  <a:moveTo>
                    <a:pt x="8821" y="97717"/>
                  </a:moveTo>
                  <a:lnTo>
                    <a:pt x="8821" y="97717"/>
                  </a:lnTo>
                  <a:lnTo>
                    <a:pt x="4080" y="59794"/>
                  </a:lnTo>
                  <a:lnTo>
                    <a:pt x="55" y="16563"/>
                  </a:lnTo>
                  <a:lnTo>
                    <a:pt x="0" y="13849"/>
                  </a:lnTo>
                  <a:lnTo>
                    <a:pt x="1948" y="11047"/>
                  </a:lnTo>
                  <a:lnTo>
                    <a:pt x="9404" y="5288"/>
                  </a:lnTo>
                  <a:lnTo>
                    <a:pt x="20018" y="1208"/>
                  </a:lnTo>
                  <a:lnTo>
                    <a:pt x="34187" y="0"/>
                  </a:lnTo>
                  <a:lnTo>
                    <a:pt x="55694" y="4382"/>
                  </a:lnTo>
                  <a:lnTo>
                    <a:pt x="99554" y="28183"/>
                  </a:lnTo>
                  <a:lnTo>
                    <a:pt x="133242" y="53711"/>
                  </a:lnTo>
                  <a:lnTo>
                    <a:pt x="148873" y="71119"/>
                  </a:lnTo>
                  <a:lnTo>
                    <a:pt x="163045" y="94778"/>
                  </a:lnTo>
                  <a:lnTo>
                    <a:pt x="167627" y="112611"/>
                  </a:lnTo>
                  <a:lnTo>
                    <a:pt x="166052" y="121865"/>
                  </a:lnTo>
                  <a:lnTo>
                    <a:pt x="162234" y="132654"/>
                  </a:lnTo>
                  <a:lnTo>
                    <a:pt x="161697" y="135891"/>
                  </a:lnTo>
                  <a:lnTo>
                    <a:pt x="155810" y="142134"/>
                  </a:lnTo>
                  <a:lnTo>
                    <a:pt x="131218" y="156226"/>
                  </a:lnTo>
                  <a:lnTo>
                    <a:pt x="117957" y="159040"/>
                  </a:lnTo>
                  <a:lnTo>
                    <a:pt x="74352" y="160156"/>
                  </a:lnTo>
                  <a:lnTo>
                    <a:pt x="49714" y="159224"/>
                  </a:lnTo>
                  <a:lnTo>
                    <a:pt x="21835" y="151130"/>
                  </a:lnTo>
                  <a:lnTo>
                    <a:pt x="10730" y="143716"/>
                  </a:lnTo>
                  <a:lnTo>
                    <a:pt x="4646" y="142766"/>
                  </a:lnTo>
                  <a:lnTo>
                    <a:pt x="4053" y="141640"/>
                  </a:lnTo>
                  <a:lnTo>
                    <a:pt x="4650" y="139898"/>
                  </a:lnTo>
                  <a:lnTo>
                    <a:pt x="17750" y="1245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9" name="SMARTInkShape-5441"/>
            <p:cNvSpPr/>
            <p:nvPr>
              <p:custDataLst>
                <p:tags r:id="rId117"/>
              </p:custDataLst>
            </p:nvPr>
          </p:nvSpPr>
          <p:spPr>
            <a:xfrm>
              <a:off x="9239362" y="4179094"/>
              <a:ext cx="26678" cy="76136"/>
            </a:xfrm>
            <a:custGeom>
              <a:avLst/>
              <a:gdLst/>
              <a:ahLst/>
              <a:cxnLst/>
              <a:rect l="0" t="0" r="0" b="0"/>
              <a:pathLst>
                <a:path w="26678" h="76136">
                  <a:moveTo>
                    <a:pt x="26677" y="0"/>
                  </a:moveTo>
                  <a:lnTo>
                    <a:pt x="26677" y="0"/>
                  </a:lnTo>
                  <a:lnTo>
                    <a:pt x="19548" y="37813"/>
                  </a:lnTo>
                  <a:lnTo>
                    <a:pt x="9294" y="69174"/>
                  </a:lnTo>
                  <a:lnTo>
                    <a:pt x="4219" y="75507"/>
                  </a:lnTo>
                  <a:lnTo>
                    <a:pt x="2775" y="76135"/>
                  </a:lnTo>
                  <a:lnTo>
                    <a:pt x="1812" y="75561"/>
                  </a:lnTo>
                  <a:lnTo>
                    <a:pt x="268" y="72252"/>
                  </a:lnTo>
                  <a:lnTo>
                    <a:pt x="0" y="66938"/>
                  </a:lnTo>
                  <a:lnTo>
                    <a:pt x="4661" y="54339"/>
                  </a:lnTo>
                  <a:lnTo>
                    <a:pt x="26677"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0" name="SMARTInkShape-5442"/>
            <p:cNvSpPr/>
            <p:nvPr>
              <p:custDataLst>
                <p:tags r:id="rId118"/>
              </p:custDataLst>
            </p:nvPr>
          </p:nvSpPr>
          <p:spPr>
            <a:xfrm>
              <a:off x="9346406" y="4063008"/>
              <a:ext cx="44650" cy="26790"/>
            </a:xfrm>
            <a:custGeom>
              <a:avLst/>
              <a:gdLst/>
              <a:ahLst/>
              <a:cxnLst/>
              <a:rect l="0" t="0" r="0" b="0"/>
              <a:pathLst>
                <a:path w="44650" h="26790">
                  <a:moveTo>
                    <a:pt x="0" y="26789"/>
                  </a:moveTo>
                  <a:lnTo>
                    <a:pt x="0" y="26789"/>
                  </a:lnTo>
                  <a:lnTo>
                    <a:pt x="4464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5" name="SMARTInkShape-Group2101"/>
          <p:cNvGrpSpPr/>
          <p:nvPr/>
        </p:nvGrpSpPr>
        <p:grpSpPr>
          <a:xfrm>
            <a:off x="1256109" y="4339828"/>
            <a:ext cx="570546" cy="714376"/>
            <a:chOff x="1256109" y="4339828"/>
            <a:chExt cx="570546" cy="714376"/>
          </a:xfrm>
        </p:grpSpPr>
        <p:sp>
          <p:nvSpPr>
            <p:cNvPr id="2162" name="SMARTInkShape-5443"/>
            <p:cNvSpPr/>
            <p:nvPr>
              <p:custDataLst>
                <p:tags r:id="rId106"/>
              </p:custDataLst>
            </p:nvPr>
          </p:nvSpPr>
          <p:spPr>
            <a:xfrm>
              <a:off x="1318656" y="4482703"/>
              <a:ext cx="285011" cy="35720"/>
            </a:xfrm>
            <a:custGeom>
              <a:avLst/>
              <a:gdLst/>
              <a:ahLst/>
              <a:cxnLst/>
              <a:rect l="0" t="0" r="0" b="0"/>
              <a:pathLst>
                <a:path w="285011" h="35720">
                  <a:moveTo>
                    <a:pt x="35680" y="0"/>
                  </a:moveTo>
                  <a:lnTo>
                    <a:pt x="35680" y="0"/>
                  </a:lnTo>
                  <a:lnTo>
                    <a:pt x="0" y="35681"/>
                  </a:lnTo>
                  <a:lnTo>
                    <a:pt x="39179" y="35718"/>
                  </a:lnTo>
                  <a:lnTo>
                    <a:pt x="75645" y="35719"/>
                  </a:lnTo>
                  <a:lnTo>
                    <a:pt x="114828" y="33073"/>
                  </a:lnTo>
                  <a:lnTo>
                    <a:pt x="156266" y="23290"/>
                  </a:lnTo>
                  <a:lnTo>
                    <a:pt x="196531" y="17940"/>
                  </a:lnTo>
                  <a:lnTo>
                    <a:pt x="236382" y="11004"/>
                  </a:lnTo>
                  <a:lnTo>
                    <a:pt x="280384" y="9010"/>
                  </a:lnTo>
                  <a:lnTo>
                    <a:pt x="285010" y="8941"/>
                  </a:lnTo>
                  <a:lnTo>
                    <a:pt x="276782"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3" name="SMARTInkShape-5444"/>
            <p:cNvSpPr/>
            <p:nvPr>
              <p:custDataLst>
                <p:tags r:id="rId107"/>
              </p:custDataLst>
            </p:nvPr>
          </p:nvSpPr>
          <p:spPr>
            <a:xfrm>
              <a:off x="1256109" y="4455914"/>
              <a:ext cx="346975" cy="535751"/>
            </a:xfrm>
            <a:custGeom>
              <a:avLst/>
              <a:gdLst/>
              <a:ahLst/>
              <a:cxnLst/>
              <a:rect l="0" t="0" r="0" b="0"/>
              <a:pathLst>
                <a:path w="346975" h="535751">
                  <a:moveTo>
                    <a:pt x="98227" y="0"/>
                  </a:moveTo>
                  <a:lnTo>
                    <a:pt x="98227" y="0"/>
                  </a:lnTo>
                  <a:lnTo>
                    <a:pt x="97235" y="43950"/>
                  </a:lnTo>
                  <a:lnTo>
                    <a:pt x="89665" y="87477"/>
                  </a:lnTo>
                  <a:lnTo>
                    <a:pt x="89330" y="114452"/>
                  </a:lnTo>
                  <a:lnTo>
                    <a:pt x="91958" y="122966"/>
                  </a:lnTo>
                  <a:lnTo>
                    <a:pt x="95440" y="130058"/>
                  </a:lnTo>
                  <a:lnTo>
                    <a:pt x="97860" y="145732"/>
                  </a:lnTo>
                  <a:lnTo>
                    <a:pt x="121260" y="174337"/>
                  </a:lnTo>
                  <a:lnTo>
                    <a:pt x="128638" y="176702"/>
                  </a:lnTo>
                  <a:lnTo>
                    <a:pt x="172763" y="178572"/>
                  </a:lnTo>
                  <a:lnTo>
                    <a:pt x="184694" y="177595"/>
                  </a:lnTo>
                  <a:lnTo>
                    <a:pt x="211748" y="170905"/>
                  </a:lnTo>
                  <a:lnTo>
                    <a:pt x="239403" y="169773"/>
                  </a:lnTo>
                  <a:lnTo>
                    <a:pt x="247954" y="172358"/>
                  </a:lnTo>
                  <a:lnTo>
                    <a:pt x="256053" y="175823"/>
                  </a:lnTo>
                  <a:lnTo>
                    <a:pt x="270778" y="178765"/>
                  </a:lnTo>
                  <a:lnTo>
                    <a:pt x="282857" y="186472"/>
                  </a:lnTo>
                  <a:lnTo>
                    <a:pt x="308656" y="211582"/>
                  </a:lnTo>
                  <a:lnTo>
                    <a:pt x="317232" y="227174"/>
                  </a:lnTo>
                  <a:lnTo>
                    <a:pt x="330935" y="270592"/>
                  </a:lnTo>
                  <a:lnTo>
                    <a:pt x="337670" y="299403"/>
                  </a:lnTo>
                  <a:lnTo>
                    <a:pt x="341756" y="339950"/>
                  </a:lnTo>
                  <a:lnTo>
                    <a:pt x="346974" y="370429"/>
                  </a:lnTo>
                  <a:lnTo>
                    <a:pt x="341021" y="408688"/>
                  </a:lnTo>
                  <a:lnTo>
                    <a:pt x="337184" y="428010"/>
                  </a:lnTo>
                  <a:lnTo>
                    <a:pt x="318367" y="470261"/>
                  </a:lnTo>
                  <a:lnTo>
                    <a:pt x="292934" y="501273"/>
                  </a:lnTo>
                  <a:lnTo>
                    <a:pt x="261523" y="520743"/>
                  </a:lnTo>
                  <a:lnTo>
                    <a:pt x="231907" y="531782"/>
                  </a:lnTo>
                  <a:lnTo>
                    <a:pt x="187578" y="535430"/>
                  </a:lnTo>
                  <a:lnTo>
                    <a:pt x="142958" y="535750"/>
                  </a:lnTo>
                  <a:lnTo>
                    <a:pt x="114045" y="533129"/>
                  </a:lnTo>
                  <a:lnTo>
                    <a:pt x="72043" y="524757"/>
                  </a:lnTo>
                  <a:lnTo>
                    <a:pt x="31350" y="508808"/>
                  </a:lnTo>
                  <a:lnTo>
                    <a:pt x="22863" y="501966"/>
                  </a:lnTo>
                  <a:lnTo>
                    <a:pt x="6221" y="475716"/>
                  </a:lnTo>
                  <a:lnTo>
                    <a:pt x="0" y="446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4" name="SMARTInkShape-5445"/>
            <p:cNvSpPr/>
            <p:nvPr>
              <p:custDataLst>
                <p:tags r:id="rId108"/>
              </p:custDataLst>
            </p:nvPr>
          </p:nvSpPr>
          <p:spPr>
            <a:xfrm>
              <a:off x="1666875" y="4339828"/>
              <a:ext cx="159780" cy="714376"/>
            </a:xfrm>
            <a:custGeom>
              <a:avLst/>
              <a:gdLst/>
              <a:ahLst/>
              <a:cxnLst/>
              <a:rect l="0" t="0" r="0" b="0"/>
              <a:pathLst>
                <a:path w="159780" h="714376">
                  <a:moveTo>
                    <a:pt x="0" y="0"/>
                  </a:moveTo>
                  <a:lnTo>
                    <a:pt x="0" y="0"/>
                  </a:lnTo>
                  <a:lnTo>
                    <a:pt x="20395" y="39798"/>
                  </a:lnTo>
                  <a:lnTo>
                    <a:pt x="50544" y="83917"/>
                  </a:lnTo>
                  <a:lnTo>
                    <a:pt x="80360" y="125483"/>
                  </a:lnTo>
                  <a:lnTo>
                    <a:pt x="104178" y="165567"/>
                  </a:lnTo>
                  <a:lnTo>
                    <a:pt x="121855" y="205566"/>
                  </a:lnTo>
                  <a:lnTo>
                    <a:pt x="136757" y="239062"/>
                  </a:lnTo>
                  <a:lnTo>
                    <a:pt x="146905" y="274121"/>
                  </a:lnTo>
                  <a:lnTo>
                    <a:pt x="151345" y="310637"/>
                  </a:lnTo>
                  <a:lnTo>
                    <a:pt x="155900" y="338152"/>
                  </a:lnTo>
                  <a:lnTo>
                    <a:pt x="158586" y="374855"/>
                  </a:lnTo>
                  <a:lnTo>
                    <a:pt x="159779" y="413657"/>
                  </a:lnTo>
                  <a:lnTo>
                    <a:pt x="159459" y="457814"/>
                  </a:lnTo>
                  <a:lnTo>
                    <a:pt x="153521" y="496033"/>
                  </a:lnTo>
                  <a:lnTo>
                    <a:pt x="145478" y="532493"/>
                  </a:lnTo>
                  <a:lnTo>
                    <a:pt x="136811" y="567439"/>
                  </a:lnTo>
                  <a:lnTo>
                    <a:pt x="124994" y="609063"/>
                  </a:lnTo>
                  <a:lnTo>
                    <a:pt x="113105" y="645727"/>
                  </a:lnTo>
                  <a:lnTo>
                    <a:pt x="100210" y="677223"/>
                  </a:lnTo>
                  <a:lnTo>
                    <a:pt x="71989" y="709435"/>
                  </a:lnTo>
                  <a:lnTo>
                    <a:pt x="65730" y="712179"/>
                  </a:lnTo>
                  <a:lnTo>
                    <a:pt x="53578" y="7143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8" name="SMARTInkShape-Group2102"/>
          <p:cNvGrpSpPr/>
          <p:nvPr/>
        </p:nvGrpSpPr>
        <p:grpSpPr>
          <a:xfrm>
            <a:off x="1408747" y="6081117"/>
            <a:ext cx="463509" cy="553595"/>
            <a:chOff x="1408747" y="6081117"/>
            <a:chExt cx="463509" cy="553595"/>
          </a:xfrm>
        </p:grpSpPr>
        <p:sp>
          <p:nvSpPr>
            <p:cNvPr id="2166" name="SMARTInkShape-5446"/>
            <p:cNvSpPr/>
            <p:nvPr>
              <p:custDataLst>
                <p:tags r:id="rId104"/>
              </p:custDataLst>
            </p:nvPr>
          </p:nvSpPr>
          <p:spPr>
            <a:xfrm>
              <a:off x="1408747" y="6206133"/>
              <a:ext cx="284904" cy="428579"/>
            </a:xfrm>
            <a:custGeom>
              <a:avLst/>
              <a:gdLst/>
              <a:ahLst/>
              <a:cxnLst/>
              <a:rect l="0" t="0" r="0" b="0"/>
              <a:pathLst>
                <a:path w="284904" h="428579">
                  <a:moveTo>
                    <a:pt x="186691" y="0"/>
                  </a:moveTo>
                  <a:lnTo>
                    <a:pt x="186691" y="0"/>
                  </a:lnTo>
                  <a:lnTo>
                    <a:pt x="142740" y="7129"/>
                  </a:lnTo>
                  <a:lnTo>
                    <a:pt x="109588" y="20990"/>
                  </a:lnTo>
                  <a:lnTo>
                    <a:pt x="73606" y="51137"/>
                  </a:lnTo>
                  <a:lnTo>
                    <a:pt x="60470" y="68620"/>
                  </a:lnTo>
                  <a:lnTo>
                    <a:pt x="44049" y="110607"/>
                  </a:lnTo>
                  <a:lnTo>
                    <a:pt x="36974" y="130518"/>
                  </a:lnTo>
                  <a:lnTo>
                    <a:pt x="15305" y="170584"/>
                  </a:lnTo>
                  <a:lnTo>
                    <a:pt x="3384" y="211702"/>
                  </a:lnTo>
                  <a:lnTo>
                    <a:pt x="0" y="249515"/>
                  </a:lnTo>
                  <a:lnTo>
                    <a:pt x="269" y="293619"/>
                  </a:lnTo>
                  <a:lnTo>
                    <a:pt x="3956" y="307769"/>
                  </a:lnTo>
                  <a:lnTo>
                    <a:pt x="32180" y="351129"/>
                  </a:lnTo>
                  <a:lnTo>
                    <a:pt x="47754" y="368070"/>
                  </a:lnTo>
                  <a:lnTo>
                    <a:pt x="76684" y="386426"/>
                  </a:lnTo>
                  <a:lnTo>
                    <a:pt x="119976" y="404766"/>
                  </a:lnTo>
                  <a:lnTo>
                    <a:pt x="144776" y="409580"/>
                  </a:lnTo>
                  <a:lnTo>
                    <a:pt x="163798" y="409422"/>
                  </a:lnTo>
                  <a:lnTo>
                    <a:pt x="205856" y="399721"/>
                  </a:lnTo>
                  <a:lnTo>
                    <a:pt x="246298" y="380876"/>
                  </a:lnTo>
                  <a:lnTo>
                    <a:pt x="272667" y="360157"/>
                  </a:lnTo>
                  <a:lnTo>
                    <a:pt x="280846" y="351232"/>
                  </a:lnTo>
                  <a:lnTo>
                    <a:pt x="283108" y="345280"/>
                  </a:lnTo>
                  <a:lnTo>
                    <a:pt x="284903" y="309562"/>
                  </a:lnTo>
                  <a:lnTo>
                    <a:pt x="282265" y="303609"/>
                  </a:lnTo>
                  <a:lnTo>
                    <a:pt x="272487" y="291703"/>
                  </a:lnTo>
                  <a:lnTo>
                    <a:pt x="234210" y="269752"/>
                  </a:lnTo>
                  <a:lnTo>
                    <a:pt x="220709" y="263757"/>
                  </a:lnTo>
                  <a:lnTo>
                    <a:pt x="198518" y="257262"/>
                  </a:lnTo>
                  <a:lnTo>
                    <a:pt x="194575" y="254852"/>
                  </a:lnTo>
                  <a:lnTo>
                    <a:pt x="189963" y="254237"/>
                  </a:lnTo>
                  <a:lnTo>
                    <a:pt x="150815" y="261243"/>
                  </a:lnTo>
                  <a:lnTo>
                    <a:pt x="135712" y="268566"/>
                  </a:lnTo>
                  <a:lnTo>
                    <a:pt x="95703" y="297668"/>
                  </a:lnTo>
                  <a:lnTo>
                    <a:pt x="85868" y="311330"/>
                  </a:lnTo>
                  <a:lnTo>
                    <a:pt x="81411" y="323205"/>
                  </a:lnTo>
                  <a:lnTo>
                    <a:pt x="79567" y="363283"/>
                  </a:lnTo>
                  <a:lnTo>
                    <a:pt x="79536" y="403170"/>
                  </a:lnTo>
                  <a:lnTo>
                    <a:pt x="82181" y="410036"/>
                  </a:lnTo>
                  <a:lnTo>
                    <a:pt x="85671" y="416395"/>
                  </a:lnTo>
                  <a:lnTo>
                    <a:pt x="87223" y="422528"/>
                  </a:lnTo>
                  <a:lnTo>
                    <a:pt x="88629" y="424560"/>
                  </a:lnTo>
                  <a:lnTo>
                    <a:pt x="90558" y="425915"/>
                  </a:lnTo>
                  <a:lnTo>
                    <a:pt x="97275" y="428578"/>
                  </a:lnTo>
                  <a:lnTo>
                    <a:pt x="115253"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7" name="SMARTInkShape-5447"/>
            <p:cNvSpPr/>
            <p:nvPr>
              <p:custDataLst>
                <p:tags r:id="rId105"/>
              </p:custDataLst>
            </p:nvPr>
          </p:nvSpPr>
          <p:spPr>
            <a:xfrm>
              <a:off x="1711523" y="6081117"/>
              <a:ext cx="160733" cy="544523"/>
            </a:xfrm>
            <a:custGeom>
              <a:avLst/>
              <a:gdLst/>
              <a:ahLst/>
              <a:cxnLst/>
              <a:rect l="0" t="0" r="0" b="0"/>
              <a:pathLst>
                <a:path w="160733" h="544523">
                  <a:moveTo>
                    <a:pt x="0" y="0"/>
                  </a:moveTo>
                  <a:lnTo>
                    <a:pt x="0" y="0"/>
                  </a:lnTo>
                  <a:lnTo>
                    <a:pt x="37924" y="28443"/>
                  </a:lnTo>
                  <a:lnTo>
                    <a:pt x="79384" y="72341"/>
                  </a:lnTo>
                  <a:lnTo>
                    <a:pt x="109012" y="115213"/>
                  </a:lnTo>
                  <a:lnTo>
                    <a:pt x="124206" y="147406"/>
                  </a:lnTo>
                  <a:lnTo>
                    <a:pt x="136762" y="186655"/>
                  </a:lnTo>
                  <a:lnTo>
                    <a:pt x="148797" y="223071"/>
                  </a:lnTo>
                  <a:lnTo>
                    <a:pt x="158083" y="258927"/>
                  </a:lnTo>
                  <a:lnTo>
                    <a:pt x="160211" y="294673"/>
                  </a:lnTo>
                  <a:lnTo>
                    <a:pt x="160631" y="330397"/>
                  </a:lnTo>
                  <a:lnTo>
                    <a:pt x="160714" y="366117"/>
                  </a:lnTo>
                  <a:lnTo>
                    <a:pt x="160732" y="409774"/>
                  </a:lnTo>
                  <a:lnTo>
                    <a:pt x="159742" y="450104"/>
                  </a:lnTo>
                  <a:lnTo>
                    <a:pt x="152633" y="492259"/>
                  </a:lnTo>
                  <a:lnTo>
                    <a:pt x="152173" y="500894"/>
                  </a:lnTo>
                  <a:lnTo>
                    <a:pt x="149323" y="508039"/>
                  </a:lnTo>
                  <a:lnTo>
                    <a:pt x="147174" y="511333"/>
                  </a:lnTo>
                  <a:lnTo>
                    <a:pt x="144149" y="525450"/>
                  </a:lnTo>
                  <a:lnTo>
                    <a:pt x="143253" y="537461"/>
                  </a:lnTo>
                  <a:lnTo>
                    <a:pt x="142135" y="539877"/>
                  </a:lnTo>
                  <a:lnTo>
                    <a:pt x="140397" y="541489"/>
                  </a:lnTo>
                  <a:lnTo>
                    <a:pt x="134323" y="544522"/>
                  </a:lnTo>
                  <a:lnTo>
                    <a:pt x="133946" y="5179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79" name="SMARTInkShape-Group2103"/>
          <p:cNvGrpSpPr/>
          <p:nvPr/>
        </p:nvGrpSpPr>
        <p:grpSpPr>
          <a:xfrm>
            <a:off x="2202656" y="6098977"/>
            <a:ext cx="4402337" cy="656884"/>
            <a:chOff x="2202656" y="6098977"/>
            <a:chExt cx="4402337" cy="656884"/>
          </a:xfrm>
        </p:grpSpPr>
        <p:sp>
          <p:nvSpPr>
            <p:cNvPr id="2169" name="SMARTInkShape-5448"/>
            <p:cNvSpPr/>
            <p:nvPr>
              <p:custDataLst>
                <p:tags r:id="rId94"/>
              </p:custDataLst>
            </p:nvPr>
          </p:nvSpPr>
          <p:spPr>
            <a:xfrm>
              <a:off x="2202656" y="6098977"/>
              <a:ext cx="397918" cy="535659"/>
            </a:xfrm>
            <a:custGeom>
              <a:avLst/>
              <a:gdLst/>
              <a:ahLst/>
              <a:cxnLst/>
              <a:rect l="0" t="0" r="0" b="0"/>
              <a:pathLst>
                <a:path w="397918" h="535659">
                  <a:moveTo>
                    <a:pt x="0" y="0"/>
                  </a:moveTo>
                  <a:lnTo>
                    <a:pt x="0" y="0"/>
                  </a:lnTo>
                  <a:lnTo>
                    <a:pt x="38806" y="12272"/>
                  </a:lnTo>
                  <a:lnTo>
                    <a:pt x="80970" y="21864"/>
                  </a:lnTo>
                  <a:lnTo>
                    <a:pt x="109078" y="27246"/>
                  </a:lnTo>
                  <a:lnTo>
                    <a:pt x="150721" y="33208"/>
                  </a:lnTo>
                  <a:lnTo>
                    <a:pt x="175627" y="37621"/>
                  </a:lnTo>
                  <a:lnTo>
                    <a:pt x="218974" y="50510"/>
                  </a:lnTo>
                  <a:lnTo>
                    <a:pt x="225645" y="52214"/>
                  </a:lnTo>
                  <a:lnTo>
                    <a:pt x="231917" y="58263"/>
                  </a:lnTo>
                  <a:lnTo>
                    <a:pt x="237020" y="66574"/>
                  </a:lnTo>
                  <a:lnTo>
                    <a:pt x="239287" y="73575"/>
                  </a:lnTo>
                  <a:lnTo>
                    <a:pt x="238900" y="76831"/>
                  </a:lnTo>
                  <a:lnTo>
                    <a:pt x="235824" y="83095"/>
                  </a:lnTo>
                  <a:lnTo>
                    <a:pt x="198847" y="122555"/>
                  </a:lnTo>
                  <a:lnTo>
                    <a:pt x="159874" y="147450"/>
                  </a:lnTo>
                  <a:lnTo>
                    <a:pt x="133691" y="165728"/>
                  </a:lnTo>
                  <a:lnTo>
                    <a:pt x="109727" y="180073"/>
                  </a:lnTo>
                  <a:lnTo>
                    <a:pt x="65635" y="215611"/>
                  </a:lnTo>
                  <a:lnTo>
                    <a:pt x="46949" y="230261"/>
                  </a:lnTo>
                  <a:lnTo>
                    <a:pt x="45671" y="233968"/>
                  </a:lnTo>
                  <a:lnTo>
                    <a:pt x="44708" y="240684"/>
                  </a:lnTo>
                  <a:lnTo>
                    <a:pt x="49407" y="240977"/>
                  </a:lnTo>
                  <a:lnTo>
                    <a:pt x="54370" y="243692"/>
                  </a:lnTo>
                  <a:lnTo>
                    <a:pt x="59883" y="247214"/>
                  </a:lnTo>
                  <a:lnTo>
                    <a:pt x="69558" y="249196"/>
                  </a:lnTo>
                  <a:lnTo>
                    <a:pt x="113269" y="249997"/>
                  </a:lnTo>
                  <a:lnTo>
                    <a:pt x="153583" y="250028"/>
                  </a:lnTo>
                  <a:lnTo>
                    <a:pt x="196688" y="252676"/>
                  </a:lnTo>
                  <a:lnTo>
                    <a:pt x="241133" y="259125"/>
                  </a:lnTo>
                  <a:lnTo>
                    <a:pt x="285754" y="271281"/>
                  </a:lnTo>
                  <a:lnTo>
                    <a:pt x="327753" y="285804"/>
                  </a:lnTo>
                  <a:lnTo>
                    <a:pt x="359816" y="301632"/>
                  </a:lnTo>
                  <a:lnTo>
                    <a:pt x="385144" y="323205"/>
                  </a:lnTo>
                  <a:lnTo>
                    <a:pt x="389456" y="329847"/>
                  </a:lnTo>
                  <a:lnTo>
                    <a:pt x="391884" y="339164"/>
                  </a:lnTo>
                  <a:lnTo>
                    <a:pt x="392225" y="342196"/>
                  </a:lnTo>
                  <a:lnTo>
                    <a:pt x="395249" y="348209"/>
                  </a:lnTo>
                  <a:lnTo>
                    <a:pt x="397445" y="351201"/>
                  </a:lnTo>
                  <a:lnTo>
                    <a:pt x="397917" y="354189"/>
                  </a:lnTo>
                  <a:lnTo>
                    <a:pt x="397238" y="357172"/>
                  </a:lnTo>
                  <a:lnTo>
                    <a:pt x="394832" y="363134"/>
                  </a:lnTo>
                  <a:lnTo>
                    <a:pt x="392485" y="372068"/>
                  </a:lnTo>
                  <a:lnTo>
                    <a:pt x="371938" y="403570"/>
                  </a:lnTo>
                  <a:lnTo>
                    <a:pt x="341771" y="422563"/>
                  </a:lnTo>
                  <a:lnTo>
                    <a:pt x="319379" y="435548"/>
                  </a:lnTo>
                  <a:lnTo>
                    <a:pt x="305746" y="449638"/>
                  </a:lnTo>
                  <a:lnTo>
                    <a:pt x="265494" y="470051"/>
                  </a:lnTo>
                  <a:lnTo>
                    <a:pt x="223277" y="491118"/>
                  </a:lnTo>
                  <a:lnTo>
                    <a:pt x="211351" y="496087"/>
                  </a:lnTo>
                  <a:lnTo>
                    <a:pt x="169665" y="509543"/>
                  </a:lnTo>
                  <a:lnTo>
                    <a:pt x="131631" y="521007"/>
                  </a:lnTo>
                  <a:lnTo>
                    <a:pt x="93598" y="528727"/>
                  </a:lnTo>
                  <a:lnTo>
                    <a:pt x="81642" y="533691"/>
                  </a:lnTo>
                  <a:lnTo>
                    <a:pt x="54866" y="535658"/>
                  </a:lnTo>
                  <a:lnTo>
                    <a:pt x="46544" y="533080"/>
                  </a:lnTo>
                  <a:lnTo>
                    <a:pt x="42935" y="531004"/>
                  </a:lnTo>
                  <a:lnTo>
                    <a:pt x="40530" y="528627"/>
                  </a:lnTo>
                  <a:lnTo>
                    <a:pt x="28933" y="508921"/>
                  </a:lnTo>
                  <a:lnTo>
                    <a:pt x="26789" y="500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0" name="SMARTInkShape-5449"/>
            <p:cNvSpPr/>
            <p:nvPr>
              <p:custDataLst>
                <p:tags r:id="rId95"/>
              </p:custDataLst>
            </p:nvPr>
          </p:nvSpPr>
          <p:spPr>
            <a:xfrm>
              <a:off x="4176117" y="6349008"/>
              <a:ext cx="312540" cy="98227"/>
            </a:xfrm>
            <a:custGeom>
              <a:avLst/>
              <a:gdLst/>
              <a:ahLst/>
              <a:cxnLst/>
              <a:rect l="0" t="0" r="0" b="0"/>
              <a:pathLst>
                <a:path w="312540" h="98227">
                  <a:moveTo>
                    <a:pt x="0" y="0"/>
                  </a:moveTo>
                  <a:lnTo>
                    <a:pt x="0" y="0"/>
                  </a:lnTo>
                  <a:lnTo>
                    <a:pt x="42664" y="0"/>
                  </a:lnTo>
                  <a:lnTo>
                    <a:pt x="83418" y="0"/>
                  </a:lnTo>
                  <a:lnTo>
                    <a:pt x="119085" y="9481"/>
                  </a:lnTo>
                  <a:lnTo>
                    <a:pt x="160555" y="24325"/>
                  </a:lnTo>
                  <a:lnTo>
                    <a:pt x="194305" y="39729"/>
                  </a:lnTo>
                  <a:lnTo>
                    <a:pt x="238619" y="62711"/>
                  </a:lnTo>
                  <a:lnTo>
                    <a:pt x="276330" y="81620"/>
                  </a:lnTo>
                  <a:lnTo>
                    <a:pt x="312539" y="982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1" name="SMARTInkShape-5450"/>
            <p:cNvSpPr/>
            <p:nvPr>
              <p:custDataLst>
                <p:tags r:id="rId96"/>
              </p:custDataLst>
            </p:nvPr>
          </p:nvSpPr>
          <p:spPr>
            <a:xfrm>
              <a:off x="4193977" y="6563320"/>
              <a:ext cx="357188" cy="62509"/>
            </a:xfrm>
            <a:custGeom>
              <a:avLst/>
              <a:gdLst/>
              <a:ahLst/>
              <a:cxnLst/>
              <a:rect l="0" t="0" r="0" b="0"/>
              <a:pathLst>
                <a:path w="357188" h="62509">
                  <a:moveTo>
                    <a:pt x="0" y="0"/>
                  </a:moveTo>
                  <a:lnTo>
                    <a:pt x="0" y="0"/>
                  </a:lnTo>
                  <a:lnTo>
                    <a:pt x="38805" y="24548"/>
                  </a:lnTo>
                  <a:lnTo>
                    <a:pt x="63863" y="32409"/>
                  </a:lnTo>
                  <a:lnTo>
                    <a:pt x="107334" y="35283"/>
                  </a:lnTo>
                  <a:lnTo>
                    <a:pt x="144760" y="35662"/>
                  </a:lnTo>
                  <a:lnTo>
                    <a:pt x="183706" y="40447"/>
                  </a:lnTo>
                  <a:lnTo>
                    <a:pt x="222488" y="43819"/>
                  </a:lnTo>
                  <a:lnTo>
                    <a:pt x="258812" y="47131"/>
                  </a:lnTo>
                  <a:lnTo>
                    <a:pt x="302597" y="53721"/>
                  </a:lnTo>
                  <a:lnTo>
                    <a:pt x="346107" y="61606"/>
                  </a:lnTo>
                  <a:lnTo>
                    <a:pt x="357187"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2" name="SMARTInkShape-5451"/>
            <p:cNvSpPr/>
            <p:nvPr>
              <p:custDataLst>
                <p:tags r:id="rId97"/>
              </p:custDataLst>
            </p:nvPr>
          </p:nvSpPr>
          <p:spPr>
            <a:xfrm>
              <a:off x="4711898" y="6661547"/>
              <a:ext cx="969528" cy="44649"/>
            </a:xfrm>
            <a:custGeom>
              <a:avLst/>
              <a:gdLst/>
              <a:ahLst/>
              <a:cxnLst/>
              <a:rect l="0" t="0" r="0" b="0"/>
              <a:pathLst>
                <a:path w="969528" h="44649">
                  <a:moveTo>
                    <a:pt x="0" y="0"/>
                  </a:moveTo>
                  <a:lnTo>
                    <a:pt x="0" y="0"/>
                  </a:lnTo>
                  <a:lnTo>
                    <a:pt x="33184" y="4741"/>
                  </a:lnTo>
                  <a:lnTo>
                    <a:pt x="77111" y="8102"/>
                  </a:lnTo>
                  <a:lnTo>
                    <a:pt x="117029" y="8821"/>
                  </a:lnTo>
                  <a:lnTo>
                    <a:pt x="160859" y="8915"/>
                  </a:lnTo>
                  <a:lnTo>
                    <a:pt x="196478" y="8926"/>
                  </a:lnTo>
                  <a:lnTo>
                    <a:pt x="238315" y="8929"/>
                  </a:lnTo>
                  <a:lnTo>
                    <a:pt x="276270" y="8930"/>
                  </a:lnTo>
                  <a:lnTo>
                    <a:pt x="317171" y="8930"/>
                  </a:lnTo>
                  <a:lnTo>
                    <a:pt x="351725" y="8930"/>
                  </a:lnTo>
                  <a:lnTo>
                    <a:pt x="392819" y="8930"/>
                  </a:lnTo>
                  <a:lnTo>
                    <a:pt x="426505" y="9922"/>
                  </a:lnTo>
                  <a:lnTo>
                    <a:pt x="461621" y="15066"/>
                  </a:lnTo>
                  <a:lnTo>
                    <a:pt x="498155" y="17032"/>
                  </a:lnTo>
                  <a:lnTo>
                    <a:pt x="538964" y="17614"/>
                  </a:lnTo>
                  <a:lnTo>
                    <a:pt x="577625" y="18779"/>
                  </a:lnTo>
                  <a:lnTo>
                    <a:pt x="619066" y="23974"/>
                  </a:lnTo>
                  <a:lnTo>
                    <a:pt x="657913" y="25955"/>
                  </a:lnTo>
                  <a:lnTo>
                    <a:pt x="700402" y="27534"/>
                  </a:lnTo>
                  <a:lnTo>
                    <a:pt x="742426" y="32852"/>
                  </a:lnTo>
                  <a:lnTo>
                    <a:pt x="786944" y="35153"/>
                  </a:lnTo>
                  <a:lnTo>
                    <a:pt x="821867" y="35551"/>
                  </a:lnTo>
                  <a:lnTo>
                    <a:pt x="864483" y="40426"/>
                  </a:lnTo>
                  <a:lnTo>
                    <a:pt x="907959" y="44092"/>
                  </a:lnTo>
                  <a:lnTo>
                    <a:pt x="951372" y="44642"/>
                  </a:lnTo>
                  <a:lnTo>
                    <a:pt x="969527" y="44648"/>
                  </a:lnTo>
                  <a:lnTo>
                    <a:pt x="964665" y="44648"/>
                  </a:lnTo>
                  <a:lnTo>
                    <a:pt x="964407"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3" name="SMARTInkShape-5452"/>
            <p:cNvSpPr/>
            <p:nvPr>
              <p:custDataLst>
                <p:tags r:id="rId98"/>
              </p:custDataLst>
            </p:nvPr>
          </p:nvSpPr>
          <p:spPr>
            <a:xfrm>
              <a:off x="5881688" y="6118233"/>
              <a:ext cx="214231" cy="162258"/>
            </a:xfrm>
            <a:custGeom>
              <a:avLst/>
              <a:gdLst/>
              <a:ahLst/>
              <a:cxnLst/>
              <a:rect l="0" t="0" r="0" b="0"/>
              <a:pathLst>
                <a:path w="214231" h="162258">
                  <a:moveTo>
                    <a:pt x="0" y="34322"/>
                  </a:moveTo>
                  <a:lnTo>
                    <a:pt x="0" y="34322"/>
                  </a:lnTo>
                  <a:lnTo>
                    <a:pt x="4740" y="67505"/>
                  </a:lnTo>
                  <a:lnTo>
                    <a:pt x="12428" y="97621"/>
                  </a:lnTo>
                  <a:lnTo>
                    <a:pt x="30052" y="124584"/>
                  </a:lnTo>
                  <a:lnTo>
                    <a:pt x="41867" y="137024"/>
                  </a:lnTo>
                  <a:lnTo>
                    <a:pt x="64137" y="153190"/>
                  </a:lnTo>
                  <a:lnTo>
                    <a:pt x="107198" y="162257"/>
                  </a:lnTo>
                  <a:lnTo>
                    <a:pt x="141785" y="161745"/>
                  </a:lnTo>
                  <a:lnTo>
                    <a:pt x="185154" y="143986"/>
                  </a:lnTo>
                  <a:lnTo>
                    <a:pt x="188920" y="143149"/>
                  </a:lnTo>
                  <a:lnTo>
                    <a:pt x="203702" y="132492"/>
                  </a:lnTo>
                  <a:lnTo>
                    <a:pt x="209596" y="124916"/>
                  </a:lnTo>
                  <a:lnTo>
                    <a:pt x="212216" y="117250"/>
                  </a:lnTo>
                  <a:lnTo>
                    <a:pt x="214230" y="85313"/>
                  </a:lnTo>
                  <a:lnTo>
                    <a:pt x="208984" y="76497"/>
                  </a:lnTo>
                  <a:lnTo>
                    <a:pt x="172616" y="38378"/>
                  </a:lnTo>
                  <a:lnTo>
                    <a:pt x="135563" y="13528"/>
                  </a:lnTo>
                  <a:lnTo>
                    <a:pt x="95170" y="1746"/>
                  </a:lnTo>
                  <a:lnTo>
                    <a:pt x="83308" y="0"/>
                  </a:lnTo>
                  <a:lnTo>
                    <a:pt x="42784" y="7036"/>
                  </a:lnTo>
                  <a:lnTo>
                    <a:pt x="32906" y="8304"/>
                  </a:lnTo>
                  <a:lnTo>
                    <a:pt x="21766" y="14596"/>
                  </a:lnTo>
                  <a:lnTo>
                    <a:pt x="15295" y="19933"/>
                  </a:lnTo>
                  <a:lnTo>
                    <a:pt x="11758" y="25611"/>
                  </a:lnTo>
                  <a:lnTo>
                    <a:pt x="8929" y="432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4" name="SMARTInkShape-5453"/>
            <p:cNvSpPr/>
            <p:nvPr>
              <p:custDataLst>
                <p:tags r:id="rId99"/>
              </p:custDataLst>
            </p:nvPr>
          </p:nvSpPr>
          <p:spPr>
            <a:xfrm>
              <a:off x="6114885" y="6323322"/>
              <a:ext cx="490108" cy="432539"/>
            </a:xfrm>
            <a:custGeom>
              <a:avLst/>
              <a:gdLst/>
              <a:ahLst/>
              <a:cxnLst/>
              <a:rect l="0" t="0" r="0" b="0"/>
              <a:pathLst>
                <a:path w="490108" h="432539">
                  <a:moveTo>
                    <a:pt x="320443" y="25686"/>
                  </a:moveTo>
                  <a:lnTo>
                    <a:pt x="320443" y="25686"/>
                  </a:lnTo>
                  <a:lnTo>
                    <a:pt x="287260" y="11465"/>
                  </a:lnTo>
                  <a:lnTo>
                    <a:pt x="243333" y="1379"/>
                  </a:lnTo>
                  <a:lnTo>
                    <a:pt x="227964" y="0"/>
                  </a:lnTo>
                  <a:lnTo>
                    <a:pt x="187670" y="12381"/>
                  </a:lnTo>
                  <a:lnTo>
                    <a:pt x="144139" y="25410"/>
                  </a:lnTo>
                  <a:lnTo>
                    <a:pt x="126000" y="32508"/>
                  </a:lnTo>
                  <a:lnTo>
                    <a:pt x="87164" y="54194"/>
                  </a:lnTo>
                  <a:lnTo>
                    <a:pt x="61154" y="73489"/>
                  </a:lnTo>
                  <a:lnTo>
                    <a:pt x="27992" y="116500"/>
                  </a:lnTo>
                  <a:lnTo>
                    <a:pt x="6764" y="157137"/>
                  </a:lnTo>
                  <a:lnTo>
                    <a:pt x="0" y="199211"/>
                  </a:lnTo>
                  <a:lnTo>
                    <a:pt x="6306" y="237968"/>
                  </a:lnTo>
                  <a:lnTo>
                    <a:pt x="19751" y="275316"/>
                  </a:lnTo>
                  <a:lnTo>
                    <a:pt x="45963" y="311357"/>
                  </a:lnTo>
                  <a:lnTo>
                    <a:pt x="81510" y="349006"/>
                  </a:lnTo>
                  <a:lnTo>
                    <a:pt x="115489" y="378498"/>
                  </a:lnTo>
                  <a:lnTo>
                    <a:pt x="151857" y="397296"/>
                  </a:lnTo>
                  <a:lnTo>
                    <a:pt x="193582" y="416443"/>
                  </a:lnTo>
                  <a:lnTo>
                    <a:pt x="221669" y="424240"/>
                  </a:lnTo>
                  <a:lnTo>
                    <a:pt x="257827" y="426874"/>
                  </a:lnTo>
                  <a:lnTo>
                    <a:pt x="293632" y="432538"/>
                  </a:lnTo>
                  <a:lnTo>
                    <a:pt x="329368" y="428807"/>
                  </a:lnTo>
                  <a:lnTo>
                    <a:pt x="367884" y="427691"/>
                  </a:lnTo>
                  <a:lnTo>
                    <a:pt x="411786" y="426544"/>
                  </a:lnTo>
                  <a:lnTo>
                    <a:pt x="455564" y="418960"/>
                  </a:lnTo>
                  <a:lnTo>
                    <a:pt x="485381" y="418595"/>
                  </a:lnTo>
                  <a:lnTo>
                    <a:pt x="486957" y="417602"/>
                  </a:lnTo>
                  <a:lnTo>
                    <a:pt x="488007" y="415947"/>
                  </a:lnTo>
                  <a:lnTo>
                    <a:pt x="490107" y="4096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5" name="SMARTInkShape-5454"/>
            <p:cNvSpPr/>
            <p:nvPr>
              <p:custDataLst>
                <p:tags r:id="rId100"/>
              </p:custDataLst>
            </p:nvPr>
          </p:nvSpPr>
          <p:spPr>
            <a:xfrm>
              <a:off x="3106523" y="6234802"/>
              <a:ext cx="362307" cy="444191"/>
            </a:xfrm>
            <a:custGeom>
              <a:avLst/>
              <a:gdLst/>
              <a:ahLst/>
              <a:cxnLst/>
              <a:rect l="0" t="0" r="0" b="0"/>
              <a:pathLst>
                <a:path w="362307" h="444191">
                  <a:moveTo>
                    <a:pt x="283782" y="69557"/>
                  </a:moveTo>
                  <a:lnTo>
                    <a:pt x="283782" y="69557"/>
                  </a:lnTo>
                  <a:lnTo>
                    <a:pt x="270516" y="31744"/>
                  </a:lnTo>
                  <a:lnTo>
                    <a:pt x="263664" y="18687"/>
                  </a:lnTo>
                  <a:lnTo>
                    <a:pt x="257312" y="12222"/>
                  </a:lnTo>
                  <a:lnTo>
                    <a:pt x="254229" y="10497"/>
                  </a:lnTo>
                  <a:lnTo>
                    <a:pt x="211824" y="1114"/>
                  </a:lnTo>
                  <a:lnTo>
                    <a:pt x="191244" y="0"/>
                  </a:lnTo>
                  <a:lnTo>
                    <a:pt x="155480" y="5363"/>
                  </a:lnTo>
                  <a:lnTo>
                    <a:pt x="133493" y="8284"/>
                  </a:lnTo>
                  <a:lnTo>
                    <a:pt x="89686" y="23683"/>
                  </a:lnTo>
                  <a:lnTo>
                    <a:pt x="70517" y="32302"/>
                  </a:lnTo>
                  <a:lnTo>
                    <a:pt x="29699" y="61050"/>
                  </a:lnTo>
                  <a:lnTo>
                    <a:pt x="15242" y="76517"/>
                  </a:lnTo>
                  <a:lnTo>
                    <a:pt x="4674" y="93668"/>
                  </a:lnTo>
                  <a:lnTo>
                    <a:pt x="0" y="116058"/>
                  </a:lnTo>
                  <a:lnTo>
                    <a:pt x="1552" y="127597"/>
                  </a:lnTo>
                  <a:lnTo>
                    <a:pt x="15374" y="152570"/>
                  </a:lnTo>
                  <a:lnTo>
                    <a:pt x="38205" y="179038"/>
                  </a:lnTo>
                  <a:lnTo>
                    <a:pt x="72995" y="203374"/>
                  </a:lnTo>
                  <a:lnTo>
                    <a:pt x="106233" y="221324"/>
                  </a:lnTo>
                  <a:lnTo>
                    <a:pt x="141216" y="239211"/>
                  </a:lnTo>
                  <a:lnTo>
                    <a:pt x="183852" y="263032"/>
                  </a:lnTo>
                  <a:lnTo>
                    <a:pt x="221179" y="288169"/>
                  </a:lnTo>
                  <a:lnTo>
                    <a:pt x="263896" y="317531"/>
                  </a:lnTo>
                  <a:lnTo>
                    <a:pt x="303686" y="345217"/>
                  </a:lnTo>
                  <a:lnTo>
                    <a:pt x="341271" y="378573"/>
                  </a:lnTo>
                  <a:lnTo>
                    <a:pt x="361384" y="408244"/>
                  </a:lnTo>
                  <a:lnTo>
                    <a:pt x="362306" y="411434"/>
                  </a:lnTo>
                  <a:lnTo>
                    <a:pt x="361928" y="414553"/>
                  </a:lnTo>
                  <a:lnTo>
                    <a:pt x="358862" y="420665"/>
                  </a:lnTo>
                  <a:lnTo>
                    <a:pt x="351558" y="429683"/>
                  </a:lnTo>
                  <a:lnTo>
                    <a:pt x="345985" y="433012"/>
                  </a:lnTo>
                  <a:lnTo>
                    <a:pt x="340201" y="435483"/>
                  </a:lnTo>
                  <a:lnTo>
                    <a:pt x="334323" y="439889"/>
                  </a:lnTo>
                  <a:lnTo>
                    <a:pt x="325757" y="442508"/>
                  </a:lnTo>
                  <a:lnTo>
                    <a:pt x="304090" y="444190"/>
                  </a:lnTo>
                  <a:lnTo>
                    <a:pt x="261923" y="435485"/>
                  </a:lnTo>
                  <a:lnTo>
                    <a:pt x="219122" y="420514"/>
                  </a:lnTo>
                  <a:lnTo>
                    <a:pt x="193381" y="405873"/>
                  </a:lnTo>
                  <a:lnTo>
                    <a:pt x="160701" y="379449"/>
                  </a:lnTo>
                  <a:lnTo>
                    <a:pt x="154665" y="370006"/>
                  </a:lnTo>
                  <a:lnTo>
                    <a:pt x="148144" y="355859"/>
                  </a:lnTo>
                  <a:lnTo>
                    <a:pt x="145732" y="352698"/>
                  </a:lnTo>
                  <a:lnTo>
                    <a:pt x="143051" y="343896"/>
                  </a:lnTo>
                  <a:lnTo>
                    <a:pt x="142336" y="338770"/>
                  </a:lnTo>
                  <a:lnTo>
                    <a:pt x="144188" y="330428"/>
                  </a:lnTo>
                  <a:lnTo>
                    <a:pt x="147326" y="322423"/>
                  </a:lnTo>
                  <a:lnTo>
                    <a:pt x="157427" y="282535"/>
                  </a:lnTo>
                  <a:lnTo>
                    <a:pt x="185184" y="239053"/>
                  </a:lnTo>
                  <a:lnTo>
                    <a:pt x="197020" y="221312"/>
                  </a:lnTo>
                  <a:lnTo>
                    <a:pt x="223876" y="179687"/>
                  </a:lnTo>
                  <a:lnTo>
                    <a:pt x="254010" y="135973"/>
                  </a:lnTo>
                  <a:lnTo>
                    <a:pt x="261952" y="126388"/>
                  </a:lnTo>
                  <a:lnTo>
                    <a:pt x="267784" y="114260"/>
                  </a:lnTo>
                  <a:lnTo>
                    <a:pt x="271711" y="108277"/>
                  </a:lnTo>
                  <a:lnTo>
                    <a:pt x="274913" y="99330"/>
                  </a:lnTo>
                  <a:lnTo>
                    <a:pt x="283378" y="87939"/>
                  </a:lnTo>
                  <a:lnTo>
                    <a:pt x="283662" y="82831"/>
                  </a:lnTo>
                  <a:lnTo>
                    <a:pt x="284694" y="81383"/>
                  </a:lnTo>
                  <a:lnTo>
                    <a:pt x="286374" y="80418"/>
                  </a:lnTo>
                  <a:lnTo>
                    <a:pt x="292340" y="78600"/>
                  </a:lnTo>
                  <a:lnTo>
                    <a:pt x="297342" y="78521"/>
                  </a:lnTo>
                  <a:lnTo>
                    <a:pt x="302376" y="75856"/>
                  </a:lnTo>
                  <a:lnTo>
                    <a:pt x="310571" y="695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6" name="SMARTInkShape-5455"/>
            <p:cNvSpPr/>
            <p:nvPr>
              <p:custDataLst>
                <p:tags r:id="rId101"/>
              </p:custDataLst>
            </p:nvPr>
          </p:nvSpPr>
          <p:spPr>
            <a:xfrm>
              <a:off x="3631416" y="6116836"/>
              <a:ext cx="62499" cy="481519"/>
            </a:xfrm>
            <a:custGeom>
              <a:avLst/>
              <a:gdLst/>
              <a:ahLst/>
              <a:cxnLst/>
              <a:rect l="0" t="0" r="0" b="0"/>
              <a:pathLst>
                <a:path w="62499" h="481519">
                  <a:moveTo>
                    <a:pt x="35709" y="0"/>
                  </a:moveTo>
                  <a:lnTo>
                    <a:pt x="35709" y="0"/>
                  </a:lnTo>
                  <a:lnTo>
                    <a:pt x="45190" y="33183"/>
                  </a:lnTo>
                  <a:lnTo>
                    <a:pt x="47199" y="54766"/>
                  </a:lnTo>
                  <a:lnTo>
                    <a:pt x="43984" y="99374"/>
                  </a:lnTo>
                  <a:lnTo>
                    <a:pt x="37638" y="143690"/>
                  </a:lnTo>
                  <a:lnTo>
                    <a:pt x="36280" y="178835"/>
                  </a:lnTo>
                  <a:lnTo>
                    <a:pt x="33232" y="214384"/>
                  </a:lnTo>
                  <a:lnTo>
                    <a:pt x="28692" y="250053"/>
                  </a:lnTo>
                  <a:lnTo>
                    <a:pt x="24700" y="285756"/>
                  </a:lnTo>
                  <a:lnTo>
                    <a:pt x="17234" y="321470"/>
                  </a:lnTo>
                  <a:lnTo>
                    <a:pt x="10562" y="364354"/>
                  </a:lnTo>
                  <a:lnTo>
                    <a:pt x="8252" y="406632"/>
                  </a:lnTo>
                  <a:lnTo>
                    <a:pt x="846" y="448836"/>
                  </a:lnTo>
                  <a:lnTo>
                    <a:pt x="0" y="481518"/>
                  </a:lnTo>
                  <a:lnTo>
                    <a:pt x="4733" y="477260"/>
                  </a:lnTo>
                  <a:lnTo>
                    <a:pt x="29494" y="434600"/>
                  </a:lnTo>
                  <a:lnTo>
                    <a:pt x="62498" y="392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7" name="SMARTInkShape-5456"/>
            <p:cNvSpPr/>
            <p:nvPr>
              <p:custDataLst>
                <p:tags r:id="rId102"/>
              </p:custDataLst>
            </p:nvPr>
          </p:nvSpPr>
          <p:spPr>
            <a:xfrm>
              <a:off x="3658609" y="6188273"/>
              <a:ext cx="356775" cy="428468"/>
            </a:xfrm>
            <a:custGeom>
              <a:avLst/>
              <a:gdLst/>
              <a:ahLst/>
              <a:cxnLst/>
              <a:rect l="0" t="0" r="0" b="0"/>
              <a:pathLst>
                <a:path w="356775" h="428468">
                  <a:moveTo>
                    <a:pt x="267477" y="0"/>
                  </a:moveTo>
                  <a:lnTo>
                    <a:pt x="267477" y="0"/>
                  </a:lnTo>
                  <a:lnTo>
                    <a:pt x="229553" y="33183"/>
                  </a:lnTo>
                  <a:lnTo>
                    <a:pt x="187409" y="63845"/>
                  </a:lnTo>
                  <a:lnTo>
                    <a:pt x="161402" y="75032"/>
                  </a:lnTo>
                  <a:lnTo>
                    <a:pt x="131687" y="84605"/>
                  </a:lnTo>
                  <a:lnTo>
                    <a:pt x="108842" y="94191"/>
                  </a:lnTo>
                  <a:lnTo>
                    <a:pt x="77253" y="104823"/>
                  </a:lnTo>
                  <a:lnTo>
                    <a:pt x="51988" y="119148"/>
                  </a:lnTo>
                  <a:lnTo>
                    <a:pt x="20453" y="147838"/>
                  </a:lnTo>
                  <a:lnTo>
                    <a:pt x="14483" y="150042"/>
                  </a:lnTo>
                  <a:lnTo>
                    <a:pt x="12494" y="151622"/>
                  </a:lnTo>
                  <a:lnTo>
                    <a:pt x="2728" y="166933"/>
                  </a:lnTo>
                  <a:lnTo>
                    <a:pt x="517" y="175690"/>
                  </a:lnTo>
                  <a:lnTo>
                    <a:pt x="0" y="181603"/>
                  </a:lnTo>
                  <a:lnTo>
                    <a:pt x="854" y="183576"/>
                  </a:lnTo>
                  <a:lnTo>
                    <a:pt x="2416" y="184892"/>
                  </a:lnTo>
                  <a:lnTo>
                    <a:pt x="4450" y="185769"/>
                  </a:lnTo>
                  <a:lnTo>
                    <a:pt x="5805" y="188339"/>
                  </a:lnTo>
                  <a:lnTo>
                    <a:pt x="8705" y="200443"/>
                  </a:lnTo>
                  <a:lnTo>
                    <a:pt x="18071" y="213925"/>
                  </a:lnTo>
                  <a:lnTo>
                    <a:pt x="33403" y="229145"/>
                  </a:lnTo>
                  <a:lnTo>
                    <a:pt x="77135" y="257746"/>
                  </a:lnTo>
                  <a:lnTo>
                    <a:pt x="117450" y="284170"/>
                  </a:lnTo>
                  <a:lnTo>
                    <a:pt x="161718" y="313875"/>
                  </a:lnTo>
                  <a:lnTo>
                    <a:pt x="206333" y="348609"/>
                  </a:lnTo>
                  <a:lnTo>
                    <a:pt x="246238" y="376552"/>
                  </a:lnTo>
                  <a:lnTo>
                    <a:pt x="287297" y="406876"/>
                  </a:lnTo>
                  <a:lnTo>
                    <a:pt x="310387" y="422552"/>
                  </a:lnTo>
                  <a:lnTo>
                    <a:pt x="322635" y="426826"/>
                  </a:lnTo>
                  <a:lnTo>
                    <a:pt x="341769" y="428467"/>
                  </a:lnTo>
                  <a:lnTo>
                    <a:pt x="347790" y="425909"/>
                  </a:lnTo>
                  <a:lnTo>
                    <a:pt x="356774" y="4196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8" name="SMARTInkShape-5457"/>
            <p:cNvSpPr/>
            <p:nvPr>
              <p:custDataLst>
                <p:tags r:id="rId103"/>
              </p:custDataLst>
            </p:nvPr>
          </p:nvSpPr>
          <p:spPr>
            <a:xfrm>
              <a:off x="2722429" y="6098977"/>
              <a:ext cx="346239" cy="535212"/>
            </a:xfrm>
            <a:custGeom>
              <a:avLst/>
              <a:gdLst/>
              <a:ahLst/>
              <a:cxnLst/>
              <a:rect l="0" t="0" r="0" b="0"/>
              <a:pathLst>
                <a:path w="346239" h="535212">
                  <a:moveTo>
                    <a:pt x="78516" y="0"/>
                  </a:moveTo>
                  <a:lnTo>
                    <a:pt x="78516" y="0"/>
                  </a:lnTo>
                  <a:lnTo>
                    <a:pt x="47599" y="40630"/>
                  </a:lnTo>
                  <a:lnTo>
                    <a:pt x="25360" y="82660"/>
                  </a:lnTo>
                  <a:lnTo>
                    <a:pt x="9762" y="127079"/>
                  </a:lnTo>
                  <a:lnTo>
                    <a:pt x="7609" y="165882"/>
                  </a:lnTo>
                  <a:lnTo>
                    <a:pt x="1047" y="205628"/>
                  </a:lnTo>
                  <a:lnTo>
                    <a:pt x="0" y="238087"/>
                  </a:lnTo>
                  <a:lnTo>
                    <a:pt x="5386" y="278870"/>
                  </a:lnTo>
                  <a:lnTo>
                    <a:pt x="9223" y="313146"/>
                  </a:lnTo>
                  <a:lnTo>
                    <a:pt x="19290" y="348438"/>
                  </a:lnTo>
                  <a:lnTo>
                    <a:pt x="35729" y="391177"/>
                  </a:lnTo>
                  <a:lnTo>
                    <a:pt x="56652" y="428283"/>
                  </a:lnTo>
                  <a:lnTo>
                    <a:pt x="92284" y="468487"/>
                  </a:lnTo>
                  <a:lnTo>
                    <a:pt x="135377" y="499823"/>
                  </a:lnTo>
                  <a:lnTo>
                    <a:pt x="179784" y="522667"/>
                  </a:lnTo>
                  <a:lnTo>
                    <a:pt x="217288" y="532896"/>
                  </a:lnTo>
                  <a:lnTo>
                    <a:pt x="253874" y="535211"/>
                  </a:lnTo>
                  <a:lnTo>
                    <a:pt x="285061" y="534676"/>
                  </a:lnTo>
                  <a:lnTo>
                    <a:pt x="316402" y="523337"/>
                  </a:lnTo>
                  <a:lnTo>
                    <a:pt x="336662" y="508920"/>
                  </a:lnTo>
                  <a:lnTo>
                    <a:pt x="342076" y="503008"/>
                  </a:lnTo>
                  <a:lnTo>
                    <a:pt x="344482" y="497072"/>
                  </a:lnTo>
                  <a:lnTo>
                    <a:pt x="346238" y="466796"/>
                  </a:lnTo>
                  <a:lnTo>
                    <a:pt x="343686" y="457827"/>
                  </a:lnTo>
                  <a:lnTo>
                    <a:pt x="325412" y="427031"/>
                  </a:lnTo>
                  <a:lnTo>
                    <a:pt x="283660" y="394821"/>
                  </a:lnTo>
                  <a:lnTo>
                    <a:pt x="255299" y="381378"/>
                  </a:lnTo>
                  <a:lnTo>
                    <a:pt x="212223" y="373234"/>
                  </a:lnTo>
                  <a:lnTo>
                    <a:pt x="181436" y="367522"/>
                  </a:lnTo>
                  <a:lnTo>
                    <a:pt x="150109" y="373522"/>
                  </a:lnTo>
                  <a:lnTo>
                    <a:pt x="105489" y="392991"/>
                  </a:lnTo>
                  <a:lnTo>
                    <a:pt x="81529" y="404829"/>
                  </a:lnTo>
                  <a:lnTo>
                    <a:pt x="72249" y="418710"/>
                  </a:lnTo>
                  <a:lnTo>
                    <a:pt x="62184" y="449955"/>
                  </a:lnTo>
                  <a:lnTo>
                    <a:pt x="61335" y="457287"/>
                  </a:lnTo>
                  <a:lnTo>
                    <a:pt x="65598" y="471734"/>
                  </a:lnTo>
                  <a:lnTo>
                    <a:pt x="68912" y="475223"/>
                  </a:lnTo>
                  <a:lnTo>
                    <a:pt x="93679" y="487726"/>
                  </a:lnTo>
                  <a:lnTo>
                    <a:pt x="120617" y="490684"/>
                  </a:lnTo>
                  <a:lnTo>
                    <a:pt x="132285" y="485641"/>
                  </a:lnTo>
                  <a:lnTo>
                    <a:pt x="176743" y="4643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94" name="SMARTInkShape-Group2104"/>
          <p:cNvGrpSpPr/>
          <p:nvPr/>
        </p:nvGrpSpPr>
        <p:grpSpPr>
          <a:xfrm>
            <a:off x="2068711" y="4545588"/>
            <a:ext cx="4210715" cy="499562"/>
            <a:chOff x="2068711" y="4545588"/>
            <a:chExt cx="4210715" cy="499562"/>
          </a:xfrm>
        </p:grpSpPr>
        <p:sp>
          <p:nvSpPr>
            <p:cNvPr id="2180" name="SMARTInkShape-5458"/>
            <p:cNvSpPr/>
            <p:nvPr>
              <p:custDataLst>
                <p:tags r:id="rId80"/>
              </p:custDataLst>
            </p:nvPr>
          </p:nvSpPr>
          <p:spPr>
            <a:xfrm>
              <a:off x="5716213" y="4781547"/>
              <a:ext cx="563213" cy="245868"/>
            </a:xfrm>
            <a:custGeom>
              <a:avLst/>
              <a:gdLst/>
              <a:ahLst/>
              <a:cxnLst/>
              <a:rect l="0" t="0" r="0" b="0"/>
              <a:pathLst>
                <a:path w="563213" h="245868">
                  <a:moveTo>
                    <a:pt x="4740" y="236937"/>
                  </a:moveTo>
                  <a:lnTo>
                    <a:pt x="4740" y="236937"/>
                  </a:lnTo>
                  <a:lnTo>
                    <a:pt x="0" y="203755"/>
                  </a:lnTo>
                  <a:lnTo>
                    <a:pt x="1792" y="168897"/>
                  </a:lnTo>
                  <a:lnTo>
                    <a:pt x="16910" y="124649"/>
                  </a:lnTo>
                  <a:lnTo>
                    <a:pt x="46958" y="80493"/>
                  </a:lnTo>
                  <a:lnTo>
                    <a:pt x="76249" y="52233"/>
                  </a:lnTo>
                  <a:lnTo>
                    <a:pt x="100004" y="38064"/>
                  </a:lnTo>
                  <a:lnTo>
                    <a:pt x="117853" y="33483"/>
                  </a:lnTo>
                  <a:lnTo>
                    <a:pt x="156517" y="39412"/>
                  </a:lnTo>
                  <a:lnTo>
                    <a:pt x="166785" y="45299"/>
                  </a:lnTo>
                  <a:lnTo>
                    <a:pt x="202483" y="77697"/>
                  </a:lnTo>
                  <a:lnTo>
                    <a:pt x="221881" y="104597"/>
                  </a:lnTo>
                  <a:lnTo>
                    <a:pt x="225271" y="113958"/>
                  </a:lnTo>
                  <a:lnTo>
                    <a:pt x="227823" y="136544"/>
                  </a:lnTo>
                  <a:lnTo>
                    <a:pt x="223195" y="142809"/>
                  </a:lnTo>
                  <a:lnTo>
                    <a:pt x="222807" y="144421"/>
                  </a:lnTo>
                  <a:lnTo>
                    <a:pt x="223540" y="145493"/>
                  </a:lnTo>
                  <a:lnTo>
                    <a:pt x="225020" y="146209"/>
                  </a:lnTo>
                  <a:lnTo>
                    <a:pt x="225016" y="146686"/>
                  </a:lnTo>
                  <a:lnTo>
                    <a:pt x="222364" y="147216"/>
                  </a:lnTo>
                  <a:lnTo>
                    <a:pt x="222252" y="146365"/>
                  </a:lnTo>
                  <a:lnTo>
                    <a:pt x="225844" y="140428"/>
                  </a:lnTo>
                  <a:lnTo>
                    <a:pt x="238013" y="99634"/>
                  </a:lnTo>
                  <a:lnTo>
                    <a:pt x="273044" y="58321"/>
                  </a:lnTo>
                  <a:lnTo>
                    <a:pt x="303443" y="29567"/>
                  </a:lnTo>
                  <a:lnTo>
                    <a:pt x="344598" y="11241"/>
                  </a:lnTo>
                  <a:lnTo>
                    <a:pt x="380884" y="5052"/>
                  </a:lnTo>
                  <a:lnTo>
                    <a:pt x="411752" y="0"/>
                  </a:lnTo>
                  <a:lnTo>
                    <a:pt x="434348" y="3904"/>
                  </a:lnTo>
                  <a:lnTo>
                    <a:pt x="470585" y="21691"/>
                  </a:lnTo>
                  <a:lnTo>
                    <a:pt x="507354" y="61440"/>
                  </a:lnTo>
                  <a:lnTo>
                    <a:pt x="515197" y="73279"/>
                  </a:lnTo>
                  <a:lnTo>
                    <a:pt x="524163" y="109323"/>
                  </a:lnTo>
                  <a:lnTo>
                    <a:pt x="543574" y="137610"/>
                  </a:lnTo>
                  <a:lnTo>
                    <a:pt x="556796" y="180318"/>
                  </a:lnTo>
                  <a:lnTo>
                    <a:pt x="563212" y="204182"/>
                  </a:lnTo>
                  <a:lnTo>
                    <a:pt x="558382" y="2458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1" name="SMARTInkShape-5459"/>
            <p:cNvSpPr/>
            <p:nvPr>
              <p:custDataLst>
                <p:tags r:id="rId81"/>
              </p:custDataLst>
            </p:nvPr>
          </p:nvSpPr>
          <p:spPr>
            <a:xfrm>
              <a:off x="5220891" y="4822031"/>
              <a:ext cx="500063" cy="223119"/>
            </a:xfrm>
            <a:custGeom>
              <a:avLst/>
              <a:gdLst/>
              <a:ahLst/>
              <a:cxnLst/>
              <a:rect l="0" t="0" r="0" b="0"/>
              <a:pathLst>
                <a:path w="500063" h="223119">
                  <a:moveTo>
                    <a:pt x="0" y="89297"/>
                  </a:moveTo>
                  <a:lnTo>
                    <a:pt x="0" y="89297"/>
                  </a:lnTo>
                  <a:lnTo>
                    <a:pt x="38805" y="95434"/>
                  </a:lnTo>
                  <a:lnTo>
                    <a:pt x="76229" y="97859"/>
                  </a:lnTo>
                  <a:lnTo>
                    <a:pt x="94905" y="93377"/>
                  </a:lnTo>
                  <a:lnTo>
                    <a:pt x="124970" y="82767"/>
                  </a:lnTo>
                  <a:lnTo>
                    <a:pt x="130938" y="81967"/>
                  </a:lnTo>
                  <a:lnTo>
                    <a:pt x="142861" y="75787"/>
                  </a:lnTo>
                  <a:lnTo>
                    <a:pt x="181415" y="41747"/>
                  </a:lnTo>
                  <a:lnTo>
                    <a:pt x="184808" y="35752"/>
                  </a:lnTo>
                  <a:lnTo>
                    <a:pt x="185713" y="32765"/>
                  </a:lnTo>
                  <a:lnTo>
                    <a:pt x="185324" y="29781"/>
                  </a:lnTo>
                  <a:lnTo>
                    <a:pt x="179676" y="14885"/>
                  </a:lnTo>
                  <a:lnTo>
                    <a:pt x="173783" y="8931"/>
                  </a:lnTo>
                  <a:lnTo>
                    <a:pt x="165541" y="3969"/>
                  </a:lnTo>
                  <a:lnTo>
                    <a:pt x="154331" y="1176"/>
                  </a:lnTo>
                  <a:lnTo>
                    <a:pt x="132281" y="155"/>
                  </a:lnTo>
                  <a:lnTo>
                    <a:pt x="92409" y="16802"/>
                  </a:lnTo>
                  <a:lnTo>
                    <a:pt x="60933" y="33595"/>
                  </a:lnTo>
                  <a:lnTo>
                    <a:pt x="25224" y="77540"/>
                  </a:lnTo>
                  <a:lnTo>
                    <a:pt x="15300" y="95294"/>
                  </a:lnTo>
                  <a:lnTo>
                    <a:pt x="10817" y="117864"/>
                  </a:lnTo>
                  <a:lnTo>
                    <a:pt x="14229" y="138662"/>
                  </a:lnTo>
                  <a:lnTo>
                    <a:pt x="24271" y="162475"/>
                  </a:lnTo>
                  <a:lnTo>
                    <a:pt x="43496" y="185756"/>
                  </a:lnTo>
                  <a:lnTo>
                    <a:pt x="85239" y="207943"/>
                  </a:lnTo>
                  <a:lnTo>
                    <a:pt x="125656" y="216120"/>
                  </a:lnTo>
                  <a:lnTo>
                    <a:pt x="168756" y="222305"/>
                  </a:lnTo>
                  <a:lnTo>
                    <a:pt x="206635" y="223118"/>
                  </a:lnTo>
                  <a:lnTo>
                    <a:pt x="246642" y="215543"/>
                  </a:lnTo>
                  <a:lnTo>
                    <a:pt x="275930" y="213563"/>
                  </a:lnTo>
                  <a:lnTo>
                    <a:pt x="300032" y="205240"/>
                  </a:lnTo>
                  <a:lnTo>
                    <a:pt x="319681" y="189165"/>
                  </a:lnTo>
                  <a:lnTo>
                    <a:pt x="320674" y="185608"/>
                  </a:lnTo>
                  <a:lnTo>
                    <a:pt x="321311" y="179979"/>
                  </a:lnTo>
                  <a:lnTo>
                    <a:pt x="316681" y="169524"/>
                  </a:lnTo>
                  <a:lnTo>
                    <a:pt x="314308" y="166594"/>
                  </a:lnTo>
                  <a:lnTo>
                    <a:pt x="309026" y="163338"/>
                  </a:lnTo>
                  <a:lnTo>
                    <a:pt x="290992" y="137804"/>
                  </a:lnTo>
                  <a:lnTo>
                    <a:pt x="285765" y="120447"/>
                  </a:lnTo>
                  <a:lnTo>
                    <a:pt x="285760" y="113040"/>
                  </a:lnTo>
                  <a:lnTo>
                    <a:pt x="284764" y="109095"/>
                  </a:lnTo>
                  <a:lnTo>
                    <a:pt x="283109" y="107456"/>
                  </a:lnTo>
                  <a:lnTo>
                    <a:pt x="281012" y="107356"/>
                  </a:lnTo>
                  <a:lnTo>
                    <a:pt x="279614" y="106298"/>
                  </a:lnTo>
                  <a:lnTo>
                    <a:pt x="278062" y="102475"/>
                  </a:lnTo>
                  <a:lnTo>
                    <a:pt x="279633" y="100067"/>
                  </a:lnTo>
                  <a:lnTo>
                    <a:pt x="320621" y="70970"/>
                  </a:lnTo>
                  <a:lnTo>
                    <a:pt x="361265" y="46584"/>
                  </a:lnTo>
                  <a:lnTo>
                    <a:pt x="376859" y="40548"/>
                  </a:lnTo>
                  <a:lnTo>
                    <a:pt x="406383" y="31932"/>
                  </a:lnTo>
                  <a:lnTo>
                    <a:pt x="447083" y="13331"/>
                  </a:lnTo>
                  <a:lnTo>
                    <a:pt x="488235" y="3373"/>
                  </a:lnTo>
                  <a:lnTo>
                    <a:pt x="5000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2" name="SMARTInkShape-5460"/>
            <p:cNvSpPr/>
            <p:nvPr>
              <p:custDataLst>
                <p:tags r:id="rId82"/>
              </p:custDataLst>
            </p:nvPr>
          </p:nvSpPr>
          <p:spPr>
            <a:xfrm>
              <a:off x="4881563" y="4822031"/>
              <a:ext cx="357188" cy="1"/>
            </a:xfrm>
            <a:custGeom>
              <a:avLst/>
              <a:gdLst/>
              <a:ahLst/>
              <a:cxnLst/>
              <a:rect l="0" t="0" r="0" b="0"/>
              <a:pathLst>
                <a:path w="357188" h="1">
                  <a:moveTo>
                    <a:pt x="0" y="0"/>
                  </a:moveTo>
                  <a:lnTo>
                    <a:pt x="0" y="0"/>
                  </a:lnTo>
                  <a:lnTo>
                    <a:pt x="37924" y="0"/>
                  </a:lnTo>
                  <a:lnTo>
                    <a:pt x="75729" y="0"/>
                  </a:lnTo>
                  <a:lnTo>
                    <a:pt x="110522" y="0"/>
                  </a:lnTo>
                  <a:lnTo>
                    <a:pt x="145966" y="0"/>
                  </a:lnTo>
                  <a:lnTo>
                    <a:pt x="187362" y="0"/>
                  </a:lnTo>
                  <a:lnTo>
                    <a:pt x="221099" y="0"/>
                  </a:lnTo>
                  <a:lnTo>
                    <a:pt x="265410" y="0"/>
                  </a:lnTo>
                  <a:lnTo>
                    <a:pt x="303119" y="0"/>
                  </a:lnTo>
                  <a:lnTo>
                    <a:pt x="347663" y="0"/>
                  </a:lnTo>
                  <a:lnTo>
                    <a:pt x="3571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3" name="SMARTInkShape-5461"/>
            <p:cNvSpPr/>
            <p:nvPr>
              <p:custDataLst>
                <p:tags r:id="rId83"/>
              </p:custDataLst>
            </p:nvPr>
          </p:nvSpPr>
          <p:spPr>
            <a:xfrm>
              <a:off x="4510931" y="4761038"/>
              <a:ext cx="218828" cy="203868"/>
            </a:xfrm>
            <a:custGeom>
              <a:avLst/>
              <a:gdLst/>
              <a:ahLst/>
              <a:cxnLst/>
              <a:rect l="0" t="0" r="0" b="0"/>
              <a:pathLst>
                <a:path w="218828" h="203868">
                  <a:moveTo>
                    <a:pt x="22374" y="105642"/>
                  </a:moveTo>
                  <a:lnTo>
                    <a:pt x="22374" y="105642"/>
                  </a:lnTo>
                  <a:lnTo>
                    <a:pt x="55557" y="105642"/>
                  </a:lnTo>
                  <a:lnTo>
                    <a:pt x="94339" y="98513"/>
                  </a:lnTo>
                  <a:lnTo>
                    <a:pt x="129634" y="84904"/>
                  </a:lnTo>
                  <a:lnTo>
                    <a:pt x="167187" y="58371"/>
                  </a:lnTo>
                  <a:lnTo>
                    <a:pt x="176847" y="44452"/>
                  </a:lnTo>
                  <a:lnTo>
                    <a:pt x="181253" y="32500"/>
                  </a:lnTo>
                  <a:lnTo>
                    <a:pt x="179638" y="23194"/>
                  </a:lnTo>
                  <a:lnTo>
                    <a:pt x="177818" y="17935"/>
                  </a:lnTo>
                  <a:lnTo>
                    <a:pt x="175612" y="14428"/>
                  </a:lnTo>
                  <a:lnTo>
                    <a:pt x="173150" y="12090"/>
                  </a:lnTo>
                  <a:lnTo>
                    <a:pt x="158168" y="1894"/>
                  </a:lnTo>
                  <a:lnTo>
                    <a:pt x="148542" y="0"/>
                  </a:lnTo>
                  <a:lnTo>
                    <a:pt x="127225" y="3675"/>
                  </a:lnTo>
                  <a:lnTo>
                    <a:pt x="88178" y="19516"/>
                  </a:lnTo>
                  <a:lnTo>
                    <a:pt x="44479" y="49627"/>
                  </a:lnTo>
                  <a:lnTo>
                    <a:pt x="15291" y="81905"/>
                  </a:lnTo>
                  <a:lnTo>
                    <a:pt x="9304" y="95423"/>
                  </a:lnTo>
                  <a:lnTo>
                    <a:pt x="0" y="126308"/>
                  </a:lnTo>
                  <a:lnTo>
                    <a:pt x="4980" y="161189"/>
                  </a:lnTo>
                  <a:lnTo>
                    <a:pt x="9020" y="169355"/>
                  </a:lnTo>
                  <a:lnTo>
                    <a:pt x="21614" y="179531"/>
                  </a:lnTo>
                  <a:lnTo>
                    <a:pt x="49784" y="190866"/>
                  </a:lnTo>
                  <a:lnTo>
                    <a:pt x="91076" y="199143"/>
                  </a:lnTo>
                  <a:lnTo>
                    <a:pt x="128990" y="202935"/>
                  </a:lnTo>
                  <a:lnTo>
                    <a:pt x="165142" y="203684"/>
                  </a:lnTo>
                  <a:lnTo>
                    <a:pt x="206907" y="203844"/>
                  </a:lnTo>
                  <a:lnTo>
                    <a:pt x="218827" y="2038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4" name="SMARTInkShape-5462"/>
            <p:cNvSpPr/>
            <p:nvPr>
              <p:custDataLst>
                <p:tags r:id="rId84"/>
              </p:custDataLst>
            </p:nvPr>
          </p:nvSpPr>
          <p:spPr>
            <a:xfrm>
              <a:off x="4247555" y="4714875"/>
              <a:ext cx="187524" cy="221466"/>
            </a:xfrm>
            <a:custGeom>
              <a:avLst/>
              <a:gdLst/>
              <a:ahLst/>
              <a:cxnLst/>
              <a:rect l="0" t="0" r="0" b="0"/>
              <a:pathLst>
                <a:path w="187524" h="221466">
                  <a:moveTo>
                    <a:pt x="0" y="0"/>
                  </a:moveTo>
                  <a:lnTo>
                    <a:pt x="0" y="0"/>
                  </a:lnTo>
                  <a:lnTo>
                    <a:pt x="6137" y="42958"/>
                  </a:lnTo>
                  <a:lnTo>
                    <a:pt x="8684" y="70714"/>
                  </a:lnTo>
                  <a:lnTo>
                    <a:pt x="8821" y="109150"/>
                  </a:lnTo>
                  <a:lnTo>
                    <a:pt x="8897" y="148647"/>
                  </a:lnTo>
                  <a:lnTo>
                    <a:pt x="11561" y="162968"/>
                  </a:lnTo>
                  <a:lnTo>
                    <a:pt x="17827" y="187334"/>
                  </a:lnTo>
                  <a:lnTo>
                    <a:pt x="17849" y="182727"/>
                  </a:lnTo>
                  <a:lnTo>
                    <a:pt x="20500" y="177784"/>
                  </a:lnTo>
                  <a:lnTo>
                    <a:pt x="44717" y="133692"/>
                  </a:lnTo>
                  <a:lnTo>
                    <a:pt x="47670" y="127823"/>
                  </a:lnTo>
                  <a:lnTo>
                    <a:pt x="66827" y="118656"/>
                  </a:lnTo>
                  <a:lnTo>
                    <a:pt x="103930" y="109427"/>
                  </a:lnTo>
                  <a:lnTo>
                    <a:pt x="109967" y="110655"/>
                  </a:lnTo>
                  <a:lnTo>
                    <a:pt x="126951" y="120871"/>
                  </a:lnTo>
                  <a:lnTo>
                    <a:pt x="150063" y="141508"/>
                  </a:lnTo>
                  <a:lnTo>
                    <a:pt x="155991" y="152520"/>
                  </a:lnTo>
                  <a:lnTo>
                    <a:pt x="164538" y="175758"/>
                  </a:lnTo>
                  <a:lnTo>
                    <a:pt x="176057" y="195687"/>
                  </a:lnTo>
                  <a:lnTo>
                    <a:pt x="178458" y="202066"/>
                  </a:lnTo>
                  <a:lnTo>
                    <a:pt x="184396" y="211235"/>
                  </a:lnTo>
                  <a:lnTo>
                    <a:pt x="187111" y="221465"/>
                  </a:lnTo>
                  <a:lnTo>
                    <a:pt x="187249" y="221065"/>
                  </a:lnTo>
                  <a:lnTo>
                    <a:pt x="187523" y="214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5" name="SMARTInkShape-5463"/>
            <p:cNvSpPr/>
            <p:nvPr>
              <p:custDataLst>
                <p:tags r:id="rId85"/>
              </p:custDataLst>
            </p:nvPr>
          </p:nvSpPr>
          <p:spPr>
            <a:xfrm>
              <a:off x="3943945" y="4777383"/>
              <a:ext cx="267892" cy="17857"/>
            </a:xfrm>
            <a:custGeom>
              <a:avLst/>
              <a:gdLst/>
              <a:ahLst/>
              <a:cxnLst/>
              <a:rect l="0" t="0" r="0" b="0"/>
              <a:pathLst>
                <a:path w="267892" h="17857">
                  <a:moveTo>
                    <a:pt x="0" y="8930"/>
                  </a:moveTo>
                  <a:lnTo>
                    <a:pt x="0" y="8930"/>
                  </a:lnTo>
                  <a:lnTo>
                    <a:pt x="39798" y="15066"/>
                  </a:lnTo>
                  <a:lnTo>
                    <a:pt x="79409" y="17307"/>
                  </a:lnTo>
                  <a:lnTo>
                    <a:pt x="120638" y="17750"/>
                  </a:lnTo>
                  <a:lnTo>
                    <a:pt x="164665" y="17844"/>
                  </a:lnTo>
                  <a:lnTo>
                    <a:pt x="209136" y="17856"/>
                  </a:lnTo>
                  <a:lnTo>
                    <a:pt x="234828" y="13118"/>
                  </a:lnTo>
                  <a:lnTo>
                    <a:pt x="26789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6" name="SMARTInkShape-5464"/>
            <p:cNvSpPr/>
            <p:nvPr>
              <p:custDataLst>
                <p:tags r:id="rId86"/>
              </p:custDataLst>
            </p:nvPr>
          </p:nvSpPr>
          <p:spPr>
            <a:xfrm>
              <a:off x="3636439" y="4750594"/>
              <a:ext cx="177425" cy="191277"/>
            </a:xfrm>
            <a:custGeom>
              <a:avLst/>
              <a:gdLst/>
              <a:ahLst/>
              <a:cxnLst/>
              <a:rect l="0" t="0" r="0" b="0"/>
              <a:pathLst>
                <a:path w="177425" h="191277">
                  <a:moveTo>
                    <a:pt x="111053" y="0"/>
                  </a:moveTo>
                  <a:lnTo>
                    <a:pt x="111053" y="0"/>
                  </a:lnTo>
                  <a:lnTo>
                    <a:pt x="71255" y="7129"/>
                  </a:lnTo>
                  <a:lnTo>
                    <a:pt x="27511" y="17779"/>
                  </a:lnTo>
                  <a:lnTo>
                    <a:pt x="13375" y="27361"/>
                  </a:lnTo>
                  <a:lnTo>
                    <a:pt x="1029" y="38808"/>
                  </a:lnTo>
                  <a:lnTo>
                    <a:pt x="0" y="40755"/>
                  </a:lnTo>
                  <a:lnTo>
                    <a:pt x="307" y="42052"/>
                  </a:lnTo>
                  <a:lnTo>
                    <a:pt x="1504" y="42918"/>
                  </a:lnTo>
                  <a:lnTo>
                    <a:pt x="2833" y="46525"/>
                  </a:lnTo>
                  <a:lnTo>
                    <a:pt x="3188" y="48876"/>
                  </a:lnTo>
                  <a:lnTo>
                    <a:pt x="11519" y="54134"/>
                  </a:lnTo>
                  <a:lnTo>
                    <a:pt x="43412" y="67541"/>
                  </a:lnTo>
                  <a:lnTo>
                    <a:pt x="67529" y="72267"/>
                  </a:lnTo>
                  <a:lnTo>
                    <a:pt x="106461" y="91402"/>
                  </a:lnTo>
                  <a:lnTo>
                    <a:pt x="137629" y="102619"/>
                  </a:lnTo>
                  <a:lnTo>
                    <a:pt x="176379" y="136843"/>
                  </a:lnTo>
                  <a:lnTo>
                    <a:pt x="177424" y="139846"/>
                  </a:lnTo>
                  <a:lnTo>
                    <a:pt x="177129" y="142840"/>
                  </a:lnTo>
                  <a:lnTo>
                    <a:pt x="174155" y="148812"/>
                  </a:lnTo>
                  <a:lnTo>
                    <a:pt x="157477" y="171830"/>
                  </a:lnTo>
                  <a:lnTo>
                    <a:pt x="113867" y="190759"/>
                  </a:lnTo>
                  <a:lnTo>
                    <a:pt x="99405" y="191276"/>
                  </a:lnTo>
                  <a:lnTo>
                    <a:pt x="58109" y="188017"/>
                  </a:lnTo>
                  <a:lnTo>
                    <a:pt x="38701" y="186678"/>
                  </a:lnTo>
                  <a:lnTo>
                    <a:pt x="26226" y="180438"/>
                  </a:lnTo>
                  <a:lnTo>
                    <a:pt x="19443" y="175113"/>
                  </a:lnTo>
                  <a:lnTo>
                    <a:pt x="15768" y="169440"/>
                  </a:lnTo>
                  <a:lnTo>
                    <a:pt x="14787" y="166538"/>
                  </a:lnTo>
                  <a:lnTo>
                    <a:pt x="16344" y="158022"/>
                  </a:lnTo>
                  <a:lnTo>
                    <a:pt x="30686" y="1250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7" name="SMARTInkShape-5465"/>
            <p:cNvSpPr/>
            <p:nvPr>
              <p:custDataLst>
                <p:tags r:id="rId87"/>
              </p:custDataLst>
            </p:nvPr>
          </p:nvSpPr>
          <p:spPr>
            <a:xfrm>
              <a:off x="3434953" y="4652367"/>
              <a:ext cx="107157" cy="53579"/>
            </a:xfrm>
            <a:custGeom>
              <a:avLst/>
              <a:gdLst/>
              <a:ahLst/>
              <a:cxnLst/>
              <a:rect l="0" t="0" r="0" b="0"/>
              <a:pathLst>
                <a:path w="107157" h="53579">
                  <a:moveTo>
                    <a:pt x="0" y="0"/>
                  </a:moveTo>
                  <a:lnTo>
                    <a:pt x="0" y="0"/>
                  </a:lnTo>
                  <a:lnTo>
                    <a:pt x="33183" y="18962"/>
                  </a:lnTo>
                  <a:lnTo>
                    <a:pt x="77111" y="44683"/>
                  </a:lnTo>
                  <a:lnTo>
                    <a:pt x="107156"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8" name="SMARTInkShape-5466"/>
            <p:cNvSpPr/>
            <p:nvPr>
              <p:custDataLst>
                <p:tags r:id="rId88"/>
              </p:custDataLst>
            </p:nvPr>
          </p:nvSpPr>
          <p:spPr>
            <a:xfrm>
              <a:off x="2943820" y="4741664"/>
              <a:ext cx="294681" cy="26790"/>
            </a:xfrm>
            <a:custGeom>
              <a:avLst/>
              <a:gdLst/>
              <a:ahLst/>
              <a:cxnLst/>
              <a:rect l="0" t="0" r="0" b="0"/>
              <a:pathLst>
                <a:path w="294681" h="26790">
                  <a:moveTo>
                    <a:pt x="0" y="0"/>
                  </a:moveTo>
                  <a:lnTo>
                    <a:pt x="0" y="0"/>
                  </a:lnTo>
                  <a:lnTo>
                    <a:pt x="42664" y="0"/>
                  </a:lnTo>
                  <a:lnTo>
                    <a:pt x="83418" y="0"/>
                  </a:lnTo>
                  <a:lnTo>
                    <a:pt x="105221" y="2977"/>
                  </a:lnTo>
                  <a:lnTo>
                    <a:pt x="133647" y="7938"/>
                  </a:lnTo>
                  <a:lnTo>
                    <a:pt x="166489" y="14221"/>
                  </a:lnTo>
                  <a:lnTo>
                    <a:pt x="192352" y="18411"/>
                  </a:lnTo>
                  <a:lnTo>
                    <a:pt x="231673" y="23065"/>
                  </a:lnTo>
                  <a:lnTo>
                    <a:pt x="271381" y="25686"/>
                  </a:lnTo>
                  <a:lnTo>
                    <a:pt x="29468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9" name="SMARTInkShape-5467"/>
            <p:cNvSpPr/>
            <p:nvPr>
              <p:custDataLst>
                <p:tags r:id="rId89"/>
              </p:custDataLst>
            </p:nvPr>
          </p:nvSpPr>
          <p:spPr>
            <a:xfrm>
              <a:off x="2416969" y="4563070"/>
              <a:ext cx="294680" cy="339329"/>
            </a:xfrm>
            <a:custGeom>
              <a:avLst/>
              <a:gdLst/>
              <a:ahLst/>
              <a:cxnLst/>
              <a:rect l="0" t="0" r="0" b="0"/>
              <a:pathLst>
                <a:path w="294680" h="339329">
                  <a:moveTo>
                    <a:pt x="0" y="0"/>
                  </a:moveTo>
                  <a:lnTo>
                    <a:pt x="0" y="0"/>
                  </a:lnTo>
                  <a:lnTo>
                    <a:pt x="4740" y="37924"/>
                  </a:lnTo>
                  <a:lnTo>
                    <a:pt x="7688" y="80469"/>
                  </a:lnTo>
                  <a:lnTo>
                    <a:pt x="8562" y="122952"/>
                  </a:lnTo>
                  <a:lnTo>
                    <a:pt x="13561" y="166958"/>
                  </a:lnTo>
                  <a:lnTo>
                    <a:pt x="16586" y="201935"/>
                  </a:lnTo>
                  <a:lnTo>
                    <a:pt x="23744" y="239429"/>
                  </a:lnTo>
                  <a:lnTo>
                    <a:pt x="27514" y="277405"/>
                  </a:lnTo>
                  <a:lnTo>
                    <a:pt x="29256" y="280187"/>
                  </a:lnTo>
                  <a:lnTo>
                    <a:pt x="31411" y="282041"/>
                  </a:lnTo>
                  <a:lnTo>
                    <a:pt x="33804" y="286748"/>
                  </a:lnTo>
                  <a:lnTo>
                    <a:pt x="34442" y="289392"/>
                  </a:lnTo>
                  <a:lnTo>
                    <a:pt x="35860" y="291155"/>
                  </a:lnTo>
                  <a:lnTo>
                    <a:pt x="40081" y="293113"/>
                  </a:lnTo>
                  <a:lnTo>
                    <a:pt x="42595" y="292643"/>
                  </a:lnTo>
                  <a:lnTo>
                    <a:pt x="50875" y="287242"/>
                  </a:lnTo>
                  <a:lnTo>
                    <a:pt x="56676" y="282114"/>
                  </a:lnTo>
                  <a:lnTo>
                    <a:pt x="79741" y="245206"/>
                  </a:lnTo>
                  <a:lnTo>
                    <a:pt x="102696" y="207149"/>
                  </a:lnTo>
                  <a:lnTo>
                    <a:pt x="129924" y="183240"/>
                  </a:lnTo>
                  <a:lnTo>
                    <a:pt x="136457" y="180659"/>
                  </a:lnTo>
                  <a:lnTo>
                    <a:pt x="150454" y="179206"/>
                  </a:lnTo>
                  <a:lnTo>
                    <a:pt x="158811" y="181512"/>
                  </a:lnTo>
                  <a:lnTo>
                    <a:pt x="171740" y="191034"/>
                  </a:lnTo>
                  <a:lnTo>
                    <a:pt x="185492" y="206423"/>
                  </a:lnTo>
                  <a:lnTo>
                    <a:pt x="205204" y="243839"/>
                  </a:lnTo>
                  <a:lnTo>
                    <a:pt x="220242" y="285119"/>
                  </a:lnTo>
                  <a:lnTo>
                    <a:pt x="226208" y="299029"/>
                  </a:lnTo>
                  <a:lnTo>
                    <a:pt x="234813" y="309181"/>
                  </a:lnTo>
                  <a:lnTo>
                    <a:pt x="265661" y="335229"/>
                  </a:lnTo>
                  <a:lnTo>
                    <a:pt x="294679"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0" name="SMARTInkShape-5468"/>
            <p:cNvSpPr/>
            <p:nvPr>
              <p:custDataLst>
                <p:tags r:id="rId90"/>
              </p:custDataLst>
            </p:nvPr>
          </p:nvSpPr>
          <p:spPr>
            <a:xfrm>
              <a:off x="2716478" y="4688086"/>
              <a:ext cx="245203" cy="239012"/>
            </a:xfrm>
            <a:custGeom>
              <a:avLst/>
              <a:gdLst/>
              <a:ahLst/>
              <a:cxnLst/>
              <a:rect l="0" t="0" r="0" b="0"/>
              <a:pathLst>
                <a:path w="245203" h="239012">
                  <a:moveTo>
                    <a:pt x="146975" y="0"/>
                  </a:moveTo>
                  <a:lnTo>
                    <a:pt x="146975" y="0"/>
                  </a:lnTo>
                  <a:lnTo>
                    <a:pt x="109051" y="4740"/>
                  </a:lnTo>
                  <a:lnTo>
                    <a:pt x="85141" y="12359"/>
                  </a:lnTo>
                  <a:lnTo>
                    <a:pt x="40900" y="40139"/>
                  </a:lnTo>
                  <a:lnTo>
                    <a:pt x="21177" y="63818"/>
                  </a:lnTo>
                  <a:lnTo>
                    <a:pt x="9601" y="89685"/>
                  </a:lnTo>
                  <a:lnTo>
                    <a:pt x="84" y="133996"/>
                  </a:lnTo>
                  <a:lnTo>
                    <a:pt x="0" y="146536"/>
                  </a:lnTo>
                  <a:lnTo>
                    <a:pt x="8031" y="167411"/>
                  </a:lnTo>
                  <a:lnTo>
                    <a:pt x="16100" y="176269"/>
                  </a:lnTo>
                  <a:lnTo>
                    <a:pt x="25308" y="182521"/>
                  </a:lnTo>
                  <a:lnTo>
                    <a:pt x="32708" y="185300"/>
                  </a:lnTo>
                  <a:lnTo>
                    <a:pt x="41951" y="183889"/>
                  </a:lnTo>
                  <a:lnTo>
                    <a:pt x="64052" y="174899"/>
                  </a:lnTo>
                  <a:lnTo>
                    <a:pt x="99387" y="145266"/>
                  </a:lnTo>
                  <a:lnTo>
                    <a:pt x="125793" y="104146"/>
                  </a:lnTo>
                  <a:lnTo>
                    <a:pt x="148121" y="62321"/>
                  </a:lnTo>
                  <a:lnTo>
                    <a:pt x="147078" y="24444"/>
                  </a:lnTo>
                  <a:lnTo>
                    <a:pt x="148036" y="22249"/>
                  </a:lnTo>
                  <a:lnTo>
                    <a:pt x="149666" y="20786"/>
                  </a:lnTo>
                  <a:lnTo>
                    <a:pt x="155540" y="18031"/>
                  </a:lnTo>
                  <a:lnTo>
                    <a:pt x="151056" y="22650"/>
                  </a:lnTo>
                  <a:lnTo>
                    <a:pt x="143444" y="39784"/>
                  </a:lnTo>
                  <a:lnTo>
                    <a:pt x="143629" y="44382"/>
                  </a:lnTo>
                  <a:lnTo>
                    <a:pt x="145736" y="47447"/>
                  </a:lnTo>
                  <a:lnTo>
                    <a:pt x="149126" y="49491"/>
                  </a:lnTo>
                  <a:lnTo>
                    <a:pt x="155538" y="78220"/>
                  </a:lnTo>
                  <a:lnTo>
                    <a:pt x="161695" y="117116"/>
                  </a:lnTo>
                  <a:lnTo>
                    <a:pt x="170739" y="155748"/>
                  </a:lnTo>
                  <a:lnTo>
                    <a:pt x="182685" y="195468"/>
                  </a:lnTo>
                  <a:lnTo>
                    <a:pt x="191621" y="217660"/>
                  </a:lnTo>
                  <a:lnTo>
                    <a:pt x="198568" y="226713"/>
                  </a:lnTo>
                  <a:lnTo>
                    <a:pt x="212643" y="236397"/>
                  </a:lnTo>
                  <a:lnTo>
                    <a:pt x="220148" y="239011"/>
                  </a:lnTo>
                  <a:lnTo>
                    <a:pt x="223538" y="237723"/>
                  </a:lnTo>
                  <a:lnTo>
                    <a:pt x="229951" y="231001"/>
                  </a:lnTo>
                  <a:lnTo>
                    <a:pt x="233462" y="224045"/>
                  </a:lnTo>
                  <a:lnTo>
                    <a:pt x="245202"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1" name="SMARTInkShape-5469"/>
            <p:cNvSpPr/>
            <p:nvPr>
              <p:custDataLst>
                <p:tags r:id="rId91"/>
              </p:custDataLst>
            </p:nvPr>
          </p:nvSpPr>
          <p:spPr>
            <a:xfrm>
              <a:off x="3068836" y="4572000"/>
              <a:ext cx="53069" cy="383273"/>
            </a:xfrm>
            <a:custGeom>
              <a:avLst/>
              <a:gdLst/>
              <a:ahLst/>
              <a:cxnLst/>
              <a:rect l="0" t="0" r="0" b="0"/>
              <a:pathLst>
                <a:path w="53069" h="383273">
                  <a:moveTo>
                    <a:pt x="0" y="0"/>
                  </a:moveTo>
                  <a:lnTo>
                    <a:pt x="0" y="0"/>
                  </a:lnTo>
                  <a:lnTo>
                    <a:pt x="14222" y="37924"/>
                  </a:lnTo>
                  <a:lnTo>
                    <a:pt x="21203" y="69771"/>
                  </a:lnTo>
                  <a:lnTo>
                    <a:pt x="25134" y="112947"/>
                  </a:lnTo>
                  <a:lnTo>
                    <a:pt x="26299" y="153520"/>
                  </a:lnTo>
                  <a:lnTo>
                    <a:pt x="29290" y="194316"/>
                  </a:lnTo>
                  <a:lnTo>
                    <a:pt x="36460" y="231539"/>
                  </a:lnTo>
                  <a:lnTo>
                    <a:pt x="44868" y="267703"/>
                  </a:lnTo>
                  <a:lnTo>
                    <a:pt x="50997" y="303554"/>
                  </a:lnTo>
                  <a:lnTo>
                    <a:pt x="53068" y="341743"/>
                  </a:lnTo>
                  <a:lnTo>
                    <a:pt x="52485" y="367402"/>
                  </a:lnTo>
                  <a:lnTo>
                    <a:pt x="45877" y="381598"/>
                  </a:lnTo>
                  <a:lnTo>
                    <a:pt x="44475" y="382391"/>
                  </a:lnTo>
                  <a:lnTo>
                    <a:pt x="40272" y="383272"/>
                  </a:lnTo>
                  <a:lnTo>
                    <a:pt x="37762" y="381522"/>
                  </a:lnTo>
                  <a:lnTo>
                    <a:pt x="26789"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2" name="SMARTInkShape-5470"/>
            <p:cNvSpPr/>
            <p:nvPr>
              <p:custDataLst>
                <p:tags r:id="rId92"/>
              </p:custDataLst>
            </p:nvPr>
          </p:nvSpPr>
          <p:spPr>
            <a:xfrm>
              <a:off x="3423464" y="4786313"/>
              <a:ext cx="11490" cy="123048"/>
            </a:xfrm>
            <a:custGeom>
              <a:avLst/>
              <a:gdLst/>
              <a:ahLst/>
              <a:cxnLst/>
              <a:rect l="0" t="0" r="0" b="0"/>
              <a:pathLst>
                <a:path w="11490" h="123048">
                  <a:moveTo>
                    <a:pt x="11489" y="0"/>
                  </a:moveTo>
                  <a:lnTo>
                    <a:pt x="11489" y="0"/>
                  </a:lnTo>
                  <a:lnTo>
                    <a:pt x="2008" y="37923"/>
                  </a:lnTo>
                  <a:lnTo>
                    <a:pt x="0" y="61834"/>
                  </a:lnTo>
                  <a:lnTo>
                    <a:pt x="2335" y="103667"/>
                  </a:lnTo>
                  <a:lnTo>
                    <a:pt x="2546" y="123047"/>
                  </a:lnTo>
                  <a:lnTo>
                    <a:pt x="3543" y="122711"/>
                  </a:lnTo>
                  <a:lnTo>
                    <a:pt x="7296" y="119691"/>
                  </a:lnTo>
                  <a:lnTo>
                    <a:pt x="7702" y="116505"/>
                  </a:lnTo>
                  <a:lnTo>
                    <a:pt x="2559" y="982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3" name="SMARTInkShape-5471"/>
            <p:cNvSpPr/>
            <p:nvPr>
              <p:custDataLst>
                <p:tags r:id="rId93"/>
              </p:custDataLst>
            </p:nvPr>
          </p:nvSpPr>
          <p:spPr>
            <a:xfrm>
              <a:off x="2068711" y="4545588"/>
              <a:ext cx="294681" cy="363917"/>
            </a:xfrm>
            <a:custGeom>
              <a:avLst/>
              <a:gdLst/>
              <a:ahLst/>
              <a:cxnLst/>
              <a:rect l="0" t="0" r="0" b="0"/>
              <a:pathLst>
                <a:path w="294681" h="363917">
                  <a:moveTo>
                    <a:pt x="98227" y="79990"/>
                  </a:moveTo>
                  <a:lnTo>
                    <a:pt x="98227" y="79990"/>
                  </a:lnTo>
                  <a:lnTo>
                    <a:pt x="55044" y="56925"/>
                  </a:lnTo>
                  <a:lnTo>
                    <a:pt x="37873" y="45839"/>
                  </a:lnTo>
                  <a:lnTo>
                    <a:pt x="31616" y="39996"/>
                  </a:lnTo>
                  <a:lnTo>
                    <a:pt x="28935" y="34764"/>
                  </a:lnTo>
                  <a:lnTo>
                    <a:pt x="28219" y="31980"/>
                  </a:lnTo>
                  <a:lnTo>
                    <a:pt x="26750" y="30124"/>
                  </a:lnTo>
                  <a:lnTo>
                    <a:pt x="9333" y="17863"/>
                  </a:lnTo>
                  <a:lnTo>
                    <a:pt x="4309" y="17595"/>
                  </a:lnTo>
                  <a:lnTo>
                    <a:pt x="2872" y="16565"/>
                  </a:lnTo>
                  <a:lnTo>
                    <a:pt x="1915" y="14886"/>
                  </a:lnTo>
                  <a:lnTo>
                    <a:pt x="112" y="8923"/>
                  </a:lnTo>
                  <a:lnTo>
                    <a:pt x="3" y="0"/>
                  </a:lnTo>
                  <a:lnTo>
                    <a:pt x="0" y="13262"/>
                  </a:lnTo>
                  <a:lnTo>
                    <a:pt x="2646" y="18252"/>
                  </a:lnTo>
                  <a:lnTo>
                    <a:pt x="4741" y="20972"/>
                  </a:lnTo>
                  <a:lnTo>
                    <a:pt x="7068" y="29286"/>
                  </a:lnTo>
                  <a:lnTo>
                    <a:pt x="14821" y="64677"/>
                  </a:lnTo>
                  <a:lnTo>
                    <a:pt x="19905" y="107870"/>
                  </a:lnTo>
                  <a:lnTo>
                    <a:pt x="27395" y="142821"/>
                  </a:lnTo>
                  <a:lnTo>
                    <a:pt x="35898" y="178313"/>
                  </a:lnTo>
                  <a:lnTo>
                    <a:pt x="42056" y="213964"/>
                  </a:lnTo>
                  <a:lnTo>
                    <a:pt x="48877" y="256825"/>
                  </a:lnTo>
                  <a:lnTo>
                    <a:pt x="60027" y="300355"/>
                  </a:lnTo>
                  <a:lnTo>
                    <a:pt x="62397" y="312867"/>
                  </a:lnTo>
                  <a:lnTo>
                    <a:pt x="69310" y="325490"/>
                  </a:lnTo>
                  <a:lnTo>
                    <a:pt x="79878" y="338368"/>
                  </a:lnTo>
                  <a:lnTo>
                    <a:pt x="84963" y="338778"/>
                  </a:lnTo>
                  <a:lnTo>
                    <a:pt x="86407" y="337843"/>
                  </a:lnTo>
                  <a:lnTo>
                    <a:pt x="87371" y="336229"/>
                  </a:lnTo>
                  <a:lnTo>
                    <a:pt x="96873" y="297838"/>
                  </a:lnTo>
                  <a:lnTo>
                    <a:pt x="105116" y="255228"/>
                  </a:lnTo>
                  <a:lnTo>
                    <a:pt x="111494" y="215037"/>
                  </a:lnTo>
                  <a:lnTo>
                    <a:pt x="121982" y="180690"/>
                  </a:lnTo>
                  <a:lnTo>
                    <a:pt x="133589" y="144589"/>
                  </a:lnTo>
                  <a:lnTo>
                    <a:pt x="141116" y="124266"/>
                  </a:lnTo>
                  <a:lnTo>
                    <a:pt x="143687" y="121414"/>
                  </a:lnTo>
                  <a:lnTo>
                    <a:pt x="146393" y="119512"/>
                  </a:lnTo>
                  <a:lnTo>
                    <a:pt x="148197" y="119236"/>
                  </a:lnTo>
                  <a:lnTo>
                    <a:pt x="149399" y="120045"/>
                  </a:lnTo>
                  <a:lnTo>
                    <a:pt x="150736" y="123589"/>
                  </a:lnTo>
                  <a:lnTo>
                    <a:pt x="151329" y="128472"/>
                  </a:lnTo>
                  <a:lnTo>
                    <a:pt x="154239" y="133949"/>
                  </a:lnTo>
                  <a:lnTo>
                    <a:pt x="156404" y="136799"/>
                  </a:lnTo>
                  <a:lnTo>
                    <a:pt x="169878" y="180602"/>
                  </a:lnTo>
                  <a:lnTo>
                    <a:pt x="176872" y="221573"/>
                  </a:lnTo>
                  <a:lnTo>
                    <a:pt x="185383" y="258328"/>
                  </a:lnTo>
                  <a:lnTo>
                    <a:pt x="196618" y="294252"/>
                  </a:lnTo>
                  <a:lnTo>
                    <a:pt x="207259" y="335516"/>
                  </a:lnTo>
                  <a:lnTo>
                    <a:pt x="220761" y="356509"/>
                  </a:lnTo>
                  <a:lnTo>
                    <a:pt x="221588" y="359586"/>
                  </a:lnTo>
                  <a:lnTo>
                    <a:pt x="223131" y="361637"/>
                  </a:lnTo>
                  <a:lnTo>
                    <a:pt x="227493" y="363916"/>
                  </a:lnTo>
                  <a:lnTo>
                    <a:pt x="230044" y="363532"/>
                  </a:lnTo>
                  <a:lnTo>
                    <a:pt x="239450" y="357893"/>
                  </a:lnTo>
                  <a:lnTo>
                    <a:pt x="245353" y="347650"/>
                  </a:lnTo>
                  <a:lnTo>
                    <a:pt x="254361" y="307169"/>
                  </a:lnTo>
                  <a:lnTo>
                    <a:pt x="264189" y="269320"/>
                  </a:lnTo>
                  <a:lnTo>
                    <a:pt x="269805" y="232152"/>
                  </a:lnTo>
                  <a:lnTo>
                    <a:pt x="276889" y="193330"/>
                  </a:lnTo>
                  <a:lnTo>
                    <a:pt x="285833" y="149386"/>
                  </a:lnTo>
                  <a:lnTo>
                    <a:pt x="293319" y="118808"/>
                  </a:lnTo>
                  <a:lnTo>
                    <a:pt x="294680" y="889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95" name="SMARTInkShape-5472"/>
          <p:cNvSpPr/>
          <p:nvPr>
            <p:custDataLst>
              <p:tags r:id="rId2"/>
            </p:custDataLst>
          </p:nvPr>
        </p:nvSpPr>
        <p:spPr>
          <a:xfrm>
            <a:off x="4051102" y="4643438"/>
            <a:ext cx="16040" cy="330399"/>
          </a:xfrm>
          <a:custGeom>
            <a:avLst/>
            <a:gdLst/>
            <a:ahLst/>
            <a:cxnLst/>
            <a:rect l="0" t="0" r="0" b="0"/>
            <a:pathLst>
              <a:path w="16040" h="330399">
                <a:moveTo>
                  <a:pt x="8929" y="0"/>
                </a:moveTo>
                <a:lnTo>
                  <a:pt x="8929" y="0"/>
                </a:lnTo>
                <a:lnTo>
                  <a:pt x="9921" y="40789"/>
                </a:lnTo>
                <a:lnTo>
                  <a:pt x="15066" y="77129"/>
                </a:lnTo>
                <a:lnTo>
                  <a:pt x="16039" y="114024"/>
                </a:lnTo>
                <a:lnTo>
                  <a:pt x="10628" y="157203"/>
                </a:lnTo>
                <a:lnTo>
                  <a:pt x="6433" y="200319"/>
                </a:lnTo>
                <a:lnTo>
                  <a:pt x="4288" y="225820"/>
                </a:lnTo>
                <a:lnTo>
                  <a:pt x="1906" y="262090"/>
                </a:lnTo>
                <a:lnTo>
                  <a:pt x="376" y="304889"/>
                </a:lnTo>
                <a:lnTo>
                  <a:pt x="0"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6" name="SMARTInkShape-5473"/>
          <p:cNvSpPr/>
          <p:nvPr>
            <p:custDataLst>
              <p:tags r:id="rId3"/>
            </p:custDataLst>
          </p:nvPr>
        </p:nvSpPr>
        <p:spPr>
          <a:xfrm>
            <a:off x="4997648" y="4609052"/>
            <a:ext cx="62032" cy="409433"/>
          </a:xfrm>
          <a:custGeom>
            <a:avLst/>
            <a:gdLst/>
            <a:ahLst/>
            <a:cxnLst/>
            <a:rect l="0" t="0" r="0" b="0"/>
            <a:pathLst>
              <a:path w="62032" h="409433">
                <a:moveTo>
                  <a:pt x="0" y="52245"/>
                </a:moveTo>
                <a:lnTo>
                  <a:pt x="0" y="52245"/>
                </a:lnTo>
                <a:lnTo>
                  <a:pt x="12274" y="10279"/>
                </a:lnTo>
                <a:lnTo>
                  <a:pt x="15377" y="3166"/>
                </a:lnTo>
                <a:lnTo>
                  <a:pt x="17197" y="1667"/>
                </a:lnTo>
                <a:lnTo>
                  <a:pt x="21865" y="0"/>
                </a:lnTo>
                <a:lnTo>
                  <a:pt x="24498" y="1540"/>
                </a:lnTo>
                <a:lnTo>
                  <a:pt x="30071" y="8543"/>
                </a:lnTo>
                <a:lnTo>
                  <a:pt x="33209" y="18269"/>
                </a:lnTo>
                <a:lnTo>
                  <a:pt x="35499" y="62111"/>
                </a:lnTo>
                <a:lnTo>
                  <a:pt x="35676" y="101819"/>
                </a:lnTo>
                <a:lnTo>
                  <a:pt x="35706" y="136166"/>
                </a:lnTo>
                <a:lnTo>
                  <a:pt x="35715" y="171479"/>
                </a:lnTo>
                <a:lnTo>
                  <a:pt x="40458" y="207077"/>
                </a:lnTo>
                <a:lnTo>
                  <a:pt x="43821" y="250692"/>
                </a:lnTo>
                <a:lnTo>
                  <a:pt x="44601" y="292087"/>
                </a:lnTo>
                <a:lnTo>
                  <a:pt x="45620" y="329498"/>
                </a:lnTo>
                <a:lnTo>
                  <a:pt x="54358" y="369683"/>
                </a:lnTo>
                <a:lnTo>
                  <a:pt x="60093" y="390379"/>
                </a:lnTo>
                <a:lnTo>
                  <a:pt x="62031" y="405669"/>
                </a:lnTo>
                <a:lnTo>
                  <a:pt x="61198" y="406922"/>
                </a:lnTo>
                <a:lnTo>
                  <a:pt x="59650" y="407759"/>
                </a:lnTo>
                <a:lnTo>
                  <a:pt x="53579" y="4094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01" name="SMARTInkShape-Group2107"/>
          <p:cNvGrpSpPr/>
          <p:nvPr/>
        </p:nvGrpSpPr>
        <p:grpSpPr>
          <a:xfrm>
            <a:off x="6631781" y="4616648"/>
            <a:ext cx="759025" cy="401837"/>
            <a:chOff x="6631781" y="4616648"/>
            <a:chExt cx="759025" cy="401837"/>
          </a:xfrm>
        </p:grpSpPr>
        <p:sp>
          <p:nvSpPr>
            <p:cNvPr id="2197" name="SMARTInkShape-5474"/>
            <p:cNvSpPr/>
            <p:nvPr>
              <p:custDataLst>
                <p:tags r:id="rId76"/>
              </p:custDataLst>
            </p:nvPr>
          </p:nvSpPr>
          <p:spPr>
            <a:xfrm>
              <a:off x="7156073" y="4777383"/>
              <a:ext cx="234733" cy="160735"/>
            </a:xfrm>
            <a:custGeom>
              <a:avLst/>
              <a:gdLst/>
              <a:ahLst/>
              <a:cxnLst/>
              <a:rect l="0" t="0" r="0" b="0"/>
              <a:pathLst>
                <a:path w="234733" h="160735">
                  <a:moveTo>
                    <a:pt x="11490" y="160734"/>
                  </a:moveTo>
                  <a:lnTo>
                    <a:pt x="11490" y="160734"/>
                  </a:lnTo>
                  <a:lnTo>
                    <a:pt x="2009" y="127551"/>
                  </a:lnTo>
                  <a:lnTo>
                    <a:pt x="0" y="105969"/>
                  </a:lnTo>
                  <a:lnTo>
                    <a:pt x="2414" y="90753"/>
                  </a:lnTo>
                  <a:lnTo>
                    <a:pt x="6794" y="80684"/>
                  </a:lnTo>
                  <a:lnTo>
                    <a:pt x="35935" y="47391"/>
                  </a:lnTo>
                  <a:lnTo>
                    <a:pt x="79287" y="20475"/>
                  </a:lnTo>
                  <a:lnTo>
                    <a:pt x="118350" y="4313"/>
                  </a:lnTo>
                  <a:lnTo>
                    <a:pt x="160438" y="568"/>
                  </a:lnTo>
                  <a:lnTo>
                    <a:pt x="198449" y="112"/>
                  </a:lnTo>
                  <a:lnTo>
                    <a:pt x="23473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8" name="SMARTInkShape-5475"/>
            <p:cNvSpPr/>
            <p:nvPr>
              <p:custDataLst>
                <p:tags r:id="rId77"/>
              </p:custDataLst>
            </p:nvPr>
          </p:nvSpPr>
          <p:spPr>
            <a:xfrm>
              <a:off x="6953552" y="4768618"/>
              <a:ext cx="123174" cy="160377"/>
            </a:xfrm>
            <a:custGeom>
              <a:avLst/>
              <a:gdLst/>
              <a:ahLst/>
              <a:cxnLst/>
              <a:rect l="0" t="0" r="0" b="0"/>
              <a:pathLst>
                <a:path w="123174" h="160377">
                  <a:moveTo>
                    <a:pt x="26487" y="53413"/>
                  </a:moveTo>
                  <a:lnTo>
                    <a:pt x="26487" y="53413"/>
                  </a:lnTo>
                  <a:lnTo>
                    <a:pt x="8077" y="92219"/>
                  </a:lnTo>
                  <a:lnTo>
                    <a:pt x="3422" y="109025"/>
                  </a:lnTo>
                  <a:lnTo>
                    <a:pt x="3999" y="120463"/>
                  </a:lnTo>
                  <a:lnTo>
                    <a:pt x="7256" y="135126"/>
                  </a:lnTo>
                  <a:lnTo>
                    <a:pt x="7713" y="140630"/>
                  </a:lnTo>
                  <a:lnTo>
                    <a:pt x="10003" y="145293"/>
                  </a:lnTo>
                  <a:lnTo>
                    <a:pt x="17838" y="153118"/>
                  </a:lnTo>
                  <a:lnTo>
                    <a:pt x="25289" y="157257"/>
                  </a:lnTo>
                  <a:lnTo>
                    <a:pt x="37708" y="159588"/>
                  </a:lnTo>
                  <a:lnTo>
                    <a:pt x="59682" y="160376"/>
                  </a:lnTo>
                  <a:lnTo>
                    <a:pt x="64492" y="158456"/>
                  </a:lnTo>
                  <a:lnTo>
                    <a:pt x="108099" y="121829"/>
                  </a:lnTo>
                  <a:lnTo>
                    <a:pt x="116912" y="102279"/>
                  </a:lnTo>
                  <a:lnTo>
                    <a:pt x="123173" y="79822"/>
                  </a:lnTo>
                  <a:lnTo>
                    <a:pt x="121383" y="69781"/>
                  </a:lnTo>
                  <a:lnTo>
                    <a:pt x="119517" y="64325"/>
                  </a:lnTo>
                  <a:lnTo>
                    <a:pt x="112152" y="55617"/>
                  </a:lnTo>
                  <a:lnTo>
                    <a:pt x="82392" y="33101"/>
                  </a:lnTo>
                  <a:lnTo>
                    <a:pt x="78640" y="27966"/>
                  </a:lnTo>
                  <a:lnTo>
                    <a:pt x="43988" y="6167"/>
                  </a:lnTo>
                  <a:lnTo>
                    <a:pt x="33935" y="2650"/>
                  </a:lnTo>
                  <a:lnTo>
                    <a:pt x="3139" y="0"/>
                  </a:lnTo>
                  <a:lnTo>
                    <a:pt x="1992" y="937"/>
                  </a:lnTo>
                  <a:lnTo>
                    <a:pt x="718" y="4624"/>
                  </a:lnTo>
                  <a:lnTo>
                    <a:pt x="0" y="12279"/>
                  </a:lnTo>
                  <a:lnTo>
                    <a:pt x="1884" y="14084"/>
                  </a:lnTo>
                  <a:lnTo>
                    <a:pt x="17557" y="176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9" name="SMARTInkShape-5476"/>
            <p:cNvSpPr/>
            <p:nvPr>
              <p:custDataLst>
                <p:tags r:id="rId78"/>
              </p:custDataLst>
            </p:nvPr>
          </p:nvSpPr>
          <p:spPr>
            <a:xfrm>
              <a:off x="6631781" y="4804172"/>
              <a:ext cx="285751" cy="26621"/>
            </a:xfrm>
            <a:custGeom>
              <a:avLst/>
              <a:gdLst/>
              <a:ahLst/>
              <a:cxnLst/>
              <a:rect l="0" t="0" r="0" b="0"/>
              <a:pathLst>
                <a:path w="285751" h="26621">
                  <a:moveTo>
                    <a:pt x="0" y="0"/>
                  </a:moveTo>
                  <a:lnTo>
                    <a:pt x="0" y="0"/>
                  </a:lnTo>
                  <a:lnTo>
                    <a:pt x="33183" y="4740"/>
                  </a:lnTo>
                  <a:lnTo>
                    <a:pt x="71966" y="14239"/>
                  </a:lnTo>
                  <a:lnTo>
                    <a:pt x="109907" y="17144"/>
                  </a:lnTo>
                  <a:lnTo>
                    <a:pt x="150585" y="22458"/>
                  </a:lnTo>
                  <a:lnTo>
                    <a:pt x="193419" y="25934"/>
                  </a:lnTo>
                  <a:lnTo>
                    <a:pt x="234219" y="26620"/>
                  </a:lnTo>
                  <a:lnTo>
                    <a:pt x="263206" y="24093"/>
                  </a:lnTo>
                  <a:lnTo>
                    <a:pt x="285750"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0" name="SMARTInkShape-5477"/>
            <p:cNvSpPr/>
            <p:nvPr>
              <p:custDataLst>
                <p:tags r:id="rId79"/>
              </p:custDataLst>
            </p:nvPr>
          </p:nvSpPr>
          <p:spPr>
            <a:xfrm>
              <a:off x="6730533" y="4616648"/>
              <a:ext cx="124491" cy="401837"/>
            </a:xfrm>
            <a:custGeom>
              <a:avLst/>
              <a:gdLst/>
              <a:ahLst/>
              <a:cxnLst/>
              <a:rect l="0" t="0" r="0" b="0"/>
              <a:pathLst>
                <a:path w="124491" h="401837">
                  <a:moveTo>
                    <a:pt x="124490" y="0"/>
                  </a:moveTo>
                  <a:lnTo>
                    <a:pt x="124490" y="0"/>
                  </a:lnTo>
                  <a:lnTo>
                    <a:pt x="84693" y="7129"/>
                  </a:lnTo>
                  <a:lnTo>
                    <a:pt x="56474" y="16224"/>
                  </a:lnTo>
                  <a:lnTo>
                    <a:pt x="45313" y="25732"/>
                  </a:lnTo>
                  <a:lnTo>
                    <a:pt x="30064" y="55134"/>
                  </a:lnTo>
                  <a:lnTo>
                    <a:pt x="14466" y="98432"/>
                  </a:lnTo>
                  <a:lnTo>
                    <a:pt x="8453" y="132052"/>
                  </a:lnTo>
                  <a:lnTo>
                    <a:pt x="3464" y="171800"/>
                  </a:lnTo>
                  <a:lnTo>
                    <a:pt x="1248" y="202694"/>
                  </a:lnTo>
                  <a:lnTo>
                    <a:pt x="0" y="242400"/>
                  </a:lnTo>
                  <a:lnTo>
                    <a:pt x="4371" y="279300"/>
                  </a:lnTo>
                  <a:lnTo>
                    <a:pt x="11950" y="315369"/>
                  </a:lnTo>
                  <a:lnTo>
                    <a:pt x="16271" y="354991"/>
                  </a:lnTo>
                  <a:lnTo>
                    <a:pt x="18011" y="375499"/>
                  </a:lnTo>
                  <a:lnTo>
                    <a:pt x="26264"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06" name="SMARTInkShape-Group2108"/>
          <p:cNvGrpSpPr/>
          <p:nvPr/>
        </p:nvGrpSpPr>
        <p:grpSpPr>
          <a:xfrm>
            <a:off x="7614047" y="4688086"/>
            <a:ext cx="812602" cy="311907"/>
            <a:chOff x="7614047" y="4688086"/>
            <a:chExt cx="812602" cy="311907"/>
          </a:xfrm>
        </p:grpSpPr>
        <p:sp>
          <p:nvSpPr>
            <p:cNvPr id="2202" name="SMARTInkShape-5478"/>
            <p:cNvSpPr/>
            <p:nvPr>
              <p:custDataLst>
                <p:tags r:id="rId72"/>
              </p:custDataLst>
            </p:nvPr>
          </p:nvSpPr>
          <p:spPr>
            <a:xfrm>
              <a:off x="8098146" y="4827693"/>
              <a:ext cx="328503" cy="172300"/>
            </a:xfrm>
            <a:custGeom>
              <a:avLst/>
              <a:gdLst/>
              <a:ahLst/>
              <a:cxnLst/>
              <a:rect l="0" t="0" r="0" b="0"/>
              <a:pathLst>
                <a:path w="328503" h="172300">
                  <a:moveTo>
                    <a:pt x="69542" y="83635"/>
                  </a:moveTo>
                  <a:lnTo>
                    <a:pt x="69542" y="83635"/>
                  </a:lnTo>
                  <a:lnTo>
                    <a:pt x="107355" y="77498"/>
                  </a:lnTo>
                  <a:lnTo>
                    <a:pt x="125284" y="74541"/>
                  </a:lnTo>
                  <a:lnTo>
                    <a:pt x="136880" y="67821"/>
                  </a:lnTo>
                  <a:lnTo>
                    <a:pt x="160908" y="50811"/>
                  </a:lnTo>
                  <a:lnTo>
                    <a:pt x="171605" y="35999"/>
                  </a:lnTo>
                  <a:lnTo>
                    <a:pt x="172310" y="34019"/>
                  </a:lnTo>
                  <a:lnTo>
                    <a:pt x="171788" y="32698"/>
                  </a:lnTo>
                  <a:lnTo>
                    <a:pt x="170449" y="31818"/>
                  </a:lnTo>
                  <a:lnTo>
                    <a:pt x="168959" y="25548"/>
                  </a:lnTo>
                  <a:lnTo>
                    <a:pt x="168562" y="21098"/>
                  </a:lnTo>
                  <a:lnTo>
                    <a:pt x="165320" y="18131"/>
                  </a:lnTo>
                  <a:lnTo>
                    <a:pt x="149514" y="12963"/>
                  </a:lnTo>
                  <a:lnTo>
                    <a:pt x="146669" y="10724"/>
                  </a:lnTo>
                  <a:lnTo>
                    <a:pt x="144773" y="8239"/>
                  </a:lnTo>
                  <a:lnTo>
                    <a:pt x="132623" y="0"/>
                  </a:lnTo>
                  <a:lnTo>
                    <a:pt x="114113" y="4792"/>
                  </a:lnTo>
                  <a:lnTo>
                    <a:pt x="74051" y="20961"/>
                  </a:lnTo>
                  <a:lnTo>
                    <a:pt x="37771" y="45264"/>
                  </a:lnTo>
                  <a:lnTo>
                    <a:pt x="18213" y="66428"/>
                  </a:lnTo>
                  <a:lnTo>
                    <a:pt x="4501" y="89717"/>
                  </a:lnTo>
                  <a:lnTo>
                    <a:pt x="0" y="107486"/>
                  </a:lnTo>
                  <a:lnTo>
                    <a:pt x="1592" y="119371"/>
                  </a:lnTo>
                  <a:lnTo>
                    <a:pt x="3406" y="125318"/>
                  </a:lnTo>
                  <a:lnTo>
                    <a:pt x="6600" y="129284"/>
                  </a:lnTo>
                  <a:lnTo>
                    <a:pt x="19583" y="136848"/>
                  </a:lnTo>
                  <a:lnTo>
                    <a:pt x="36007" y="153530"/>
                  </a:lnTo>
                  <a:lnTo>
                    <a:pt x="41233" y="157021"/>
                  </a:lnTo>
                  <a:lnTo>
                    <a:pt x="83310" y="168130"/>
                  </a:lnTo>
                  <a:lnTo>
                    <a:pt x="123758" y="172299"/>
                  </a:lnTo>
                  <a:lnTo>
                    <a:pt x="163705" y="168066"/>
                  </a:lnTo>
                  <a:lnTo>
                    <a:pt x="202684" y="163813"/>
                  </a:lnTo>
                  <a:lnTo>
                    <a:pt x="239047" y="154447"/>
                  </a:lnTo>
                  <a:lnTo>
                    <a:pt x="279633" y="138302"/>
                  </a:lnTo>
                  <a:lnTo>
                    <a:pt x="322840" y="121475"/>
                  </a:lnTo>
                  <a:lnTo>
                    <a:pt x="328502" y="1193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3" name="SMARTInkShape-5479"/>
            <p:cNvSpPr/>
            <p:nvPr>
              <p:custDataLst>
                <p:tags r:id="rId73"/>
              </p:custDataLst>
            </p:nvPr>
          </p:nvSpPr>
          <p:spPr>
            <a:xfrm>
              <a:off x="7892687" y="4777383"/>
              <a:ext cx="149986" cy="178595"/>
            </a:xfrm>
            <a:custGeom>
              <a:avLst/>
              <a:gdLst/>
              <a:ahLst/>
              <a:cxnLst/>
              <a:rect l="0" t="0" r="0" b="0"/>
              <a:pathLst>
                <a:path w="149986" h="178595">
                  <a:moveTo>
                    <a:pt x="7110" y="0"/>
                  </a:moveTo>
                  <a:lnTo>
                    <a:pt x="7110" y="0"/>
                  </a:lnTo>
                  <a:lnTo>
                    <a:pt x="2369" y="42664"/>
                  </a:lnTo>
                  <a:lnTo>
                    <a:pt x="0" y="87177"/>
                  </a:lnTo>
                  <a:lnTo>
                    <a:pt x="6886" y="130488"/>
                  </a:lnTo>
                  <a:lnTo>
                    <a:pt x="7080" y="141048"/>
                  </a:lnTo>
                  <a:lnTo>
                    <a:pt x="8083" y="141657"/>
                  </a:lnTo>
                  <a:lnTo>
                    <a:pt x="11841" y="142334"/>
                  </a:lnTo>
                  <a:lnTo>
                    <a:pt x="13241" y="141522"/>
                  </a:lnTo>
                  <a:lnTo>
                    <a:pt x="14174" y="139988"/>
                  </a:lnTo>
                  <a:lnTo>
                    <a:pt x="14796" y="137974"/>
                  </a:lnTo>
                  <a:lnTo>
                    <a:pt x="16202" y="136631"/>
                  </a:lnTo>
                  <a:lnTo>
                    <a:pt x="25589" y="131830"/>
                  </a:lnTo>
                  <a:lnTo>
                    <a:pt x="31198" y="126060"/>
                  </a:lnTo>
                  <a:lnTo>
                    <a:pt x="39933" y="113639"/>
                  </a:lnTo>
                  <a:lnTo>
                    <a:pt x="54746" y="103269"/>
                  </a:lnTo>
                  <a:lnTo>
                    <a:pt x="57718" y="102581"/>
                  </a:lnTo>
                  <a:lnTo>
                    <a:pt x="60693" y="103114"/>
                  </a:lnTo>
                  <a:lnTo>
                    <a:pt x="66643" y="105360"/>
                  </a:lnTo>
                  <a:lnTo>
                    <a:pt x="75572" y="107616"/>
                  </a:lnTo>
                  <a:lnTo>
                    <a:pt x="81525" y="111660"/>
                  </a:lnTo>
                  <a:lnTo>
                    <a:pt x="114266" y="154304"/>
                  </a:lnTo>
                  <a:lnTo>
                    <a:pt x="130361" y="176453"/>
                  </a:lnTo>
                  <a:lnTo>
                    <a:pt x="133987" y="177642"/>
                  </a:lnTo>
                  <a:lnTo>
                    <a:pt x="149985"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4" name="SMARTInkShape-5480"/>
            <p:cNvSpPr/>
            <p:nvPr>
              <p:custDataLst>
                <p:tags r:id="rId74"/>
              </p:custDataLst>
            </p:nvPr>
          </p:nvSpPr>
          <p:spPr>
            <a:xfrm>
              <a:off x="7614047" y="4813102"/>
              <a:ext cx="241102" cy="35719"/>
            </a:xfrm>
            <a:custGeom>
              <a:avLst/>
              <a:gdLst/>
              <a:ahLst/>
              <a:cxnLst/>
              <a:rect l="0" t="0" r="0" b="0"/>
              <a:pathLst>
                <a:path w="241102" h="35719">
                  <a:moveTo>
                    <a:pt x="0" y="35718"/>
                  </a:moveTo>
                  <a:lnTo>
                    <a:pt x="0" y="35718"/>
                  </a:lnTo>
                  <a:lnTo>
                    <a:pt x="39797" y="35718"/>
                  </a:lnTo>
                  <a:lnTo>
                    <a:pt x="79409" y="35718"/>
                  </a:lnTo>
                  <a:lnTo>
                    <a:pt x="120637" y="30978"/>
                  </a:lnTo>
                  <a:lnTo>
                    <a:pt x="159869" y="27616"/>
                  </a:lnTo>
                  <a:lnTo>
                    <a:pt x="193636" y="24306"/>
                  </a:lnTo>
                  <a:lnTo>
                    <a:pt x="224855" y="11579"/>
                  </a:lnTo>
                  <a:lnTo>
                    <a:pt x="2411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5" name="SMARTInkShape-5481"/>
            <p:cNvSpPr/>
            <p:nvPr>
              <p:custDataLst>
                <p:tags r:id="rId75"/>
              </p:custDataLst>
            </p:nvPr>
          </p:nvSpPr>
          <p:spPr>
            <a:xfrm>
              <a:off x="7693716" y="4688086"/>
              <a:ext cx="44941" cy="303610"/>
            </a:xfrm>
            <a:custGeom>
              <a:avLst/>
              <a:gdLst/>
              <a:ahLst/>
              <a:cxnLst/>
              <a:rect l="0" t="0" r="0" b="0"/>
              <a:pathLst>
                <a:path w="44941" h="303610">
                  <a:moveTo>
                    <a:pt x="18557" y="0"/>
                  </a:moveTo>
                  <a:lnTo>
                    <a:pt x="18557" y="0"/>
                  </a:lnTo>
                  <a:lnTo>
                    <a:pt x="4337" y="37924"/>
                  </a:lnTo>
                  <a:lnTo>
                    <a:pt x="0" y="64480"/>
                  </a:lnTo>
                  <a:lnTo>
                    <a:pt x="491" y="98811"/>
                  </a:lnTo>
                  <a:lnTo>
                    <a:pt x="636" y="134118"/>
                  </a:lnTo>
                  <a:lnTo>
                    <a:pt x="686" y="176864"/>
                  </a:lnTo>
                  <a:lnTo>
                    <a:pt x="4659" y="185378"/>
                  </a:lnTo>
                  <a:lnTo>
                    <a:pt x="25243" y="207835"/>
                  </a:lnTo>
                  <a:lnTo>
                    <a:pt x="33106" y="231906"/>
                  </a:lnTo>
                  <a:lnTo>
                    <a:pt x="42263" y="275727"/>
                  </a:lnTo>
                  <a:lnTo>
                    <a:pt x="44940" y="296728"/>
                  </a:lnTo>
                  <a:lnTo>
                    <a:pt x="44084" y="299022"/>
                  </a:lnTo>
                  <a:lnTo>
                    <a:pt x="42520" y="300551"/>
                  </a:lnTo>
                  <a:lnTo>
                    <a:pt x="36417"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2" name="SMARTInkShape-Group2109"/>
          <p:cNvGrpSpPr/>
          <p:nvPr/>
        </p:nvGrpSpPr>
        <p:grpSpPr>
          <a:xfrm>
            <a:off x="8678580" y="4795242"/>
            <a:ext cx="3498538" cy="589171"/>
            <a:chOff x="8678580" y="4795242"/>
            <a:chExt cx="3498538" cy="589171"/>
          </a:xfrm>
        </p:grpSpPr>
        <p:sp>
          <p:nvSpPr>
            <p:cNvPr id="2207" name="SMARTInkShape-5482"/>
            <p:cNvSpPr/>
            <p:nvPr>
              <p:custDataLst>
                <p:tags r:id="rId57"/>
              </p:custDataLst>
            </p:nvPr>
          </p:nvSpPr>
          <p:spPr>
            <a:xfrm>
              <a:off x="11998522" y="5172206"/>
              <a:ext cx="178596" cy="203467"/>
            </a:xfrm>
            <a:custGeom>
              <a:avLst/>
              <a:gdLst/>
              <a:ahLst/>
              <a:cxnLst/>
              <a:rect l="0" t="0" r="0" b="0"/>
              <a:pathLst>
                <a:path w="178596" h="203467">
                  <a:moveTo>
                    <a:pt x="0" y="78449"/>
                  </a:moveTo>
                  <a:lnTo>
                    <a:pt x="0" y="78449"/>
                  </a:lnTo>
                  <a:lnTo>
                    <a:pt x="38807" y="83595"/>
                  </a:lnTo>
                  <a:lnTo>
                    <a:pt x="80971" y="79323"/>
                  </a:lnTo>
                  <a:lnTo>
                    <a:pt x="109077" y="77631"/>
                  </a:lnTo>
                  <a:lnTo>
                    <a:pt x="126688" y="71372"/>
                  </a:lnTo>
                  <a:lnTo>
                    <a:pt x="148454" y="54539"/>
                  </a:lnTo>
                  <a:lnTo>
                    <a:pt x="156655" y="45679"/>
                  </a:lnTo>
                  <a:lnTo>
                    <a:pt x="162575" y="33796"/>
                  </a:lnTo>
                  <a:lnTo>
                    <a:pt x="164939" y="30821"/>
                  </a:lnTo>
                  <a:lnTo>
                    <a:pt x="165523" y="28838"/>
                  </a:lnTo>
                  <a:lnTo>
                    <a:pt x="164919" y="27516"/>
                  </a:lnTo>
                  <a:lnTo>
                    <a:pt x="163524" y="26635"/>
                  </a:lnTo>
                  <a:lnTo>
                    <a:pt x="162595" y="25055"/>
                  </a:lnTo>
                  <a:lnTo>
                    <a:pt x="160294" y="18091"/>
                  </a:lnTo>
                  <a:lnTo>
                    <a:pt x="156240" y="12598"/>
                  </a:lnTo>
                  <a:lnTo>
                    <a:pt x="148484" y="9495"/>
                  </a:lnTo>
                  <a:lnTo>
                    <a:pt x="132962" y="5102"/>
                  </a:lnTo>
                  <a:lnTo>
                    <a:pt x="115796" y="163"/>
                  </a:lnTo>
                  <a:lnTo>
                    <a:pt x="104051" y="0"/>
                  </a:lnTo>
                  <a:lnTo>
                    <a:pt x="68451" y="8251"/>
                  </a:lnTo>
                  <a:lnTo>
                    <a:pt x="33736" y="31273"/>
                  </a:lnTo>
                  <a:lnTo>
                    <a:pt x="15407" y="58065"/>
                  </a:lnTo>
                  <a:lnTo>
                    <a:pt x="10850" y="75607"/>
                  </a:lnTo>
                  <a:lnTo>
                    <a:pt x="12430" y="84793"/>
                  </a:lnTo>
                  <a:lnTo>
                    <a:pt x="37541" y="127462"/>
                  </a:lnTo>
                  <a:lnTo>
                    <a:pt x="56214" y="149637"/>
                  </a:lnTo>
                  <a:lnTo>
                    <a:pt x="75306" y="162932"/>
                  </a:lnTo>
                  <a:lnTo>
                    <a:pt x="118228" y="182469"/>
                  </a:lnTo>
                  <a:lnTo>
                    <a:pt x="154227" y="201695"/>
                  </a:lnTo>
                  <a:lnTo>
                    <a:pt x="178595" y="2034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8" name="SMARTInkShape-5483"/>
            <p:cNvSpPr/>
            <p:nvPr>
              <p:custDataLst>
                <p:tags r:id="rId58"/>
              </p:custDataLst>
            </p:nvPr>
          </p:nvSpPr>
          <p:spPr>
            <a:xfrm>
              <a:off x="11685987" y="5030864"/>
              <a:ext cx="250030" cy="353549"/>
            </a:xfrm>
            <a:custGeom>
              <a:avLst/>
              <a:gdLst/>
              <a:ahLst/>
              <a:cxnLst/>
              <a:rect l="0" t="0" r="0" b="0"/>
              <a:pathLst>
                <a:path w="250030" h="353549">
                  <a:moveTo>
                    <a:pt x="17857" y="85847"/>
                  </a:moveTo>
                  <a:lnTo>
                    <a:pt x="17857" y="85847"/>
                  </a:lnTo>
                  <a:lnTo>
                    <a:pt x="17857" y="125645"/>
                  </a:lnTo>
                  <a:lnTo>
                    <a:pt x="17857" y="167902"/>
                  </a:lnTo>
                  <a:lnTo>
                    <a:pt x="16865" y="205573"/>
                  </a:lnTo>
                  <a:lnTo>
                    <a:pt x="8762" y="233557"/>
                  </a:lnTo>
                  <a:lnTo>
                    <a:pt x="32" y="246531"/>
                  </a:lnTo>
                  <a:lnTo>
                    <a:pt x="0" y="234148"/>
                  </a:lnTo>
                  <a:lnTo>
                    <a:pt x="2645" y="228488"/>
                  </a:lnTo>
                  <a:lnTo>
                    <a:pt x="4739" y="225589"/>
                  </a:lnTo>
                  <a:lnTo>
                    <a:pt x="9711" y="222369"/>
                  </a:lnTo>
                  <a:lnTo>
                    <a:pt x="48001" y="206646"/>
                  </a:lnTo>
                  <a:lnTo>
                    <a:pt x="83374" y="211354"/>
                  </a:lnTo>
                  <a:lnTo>
                    <a:pt x="113110" y="223225"/>
                  </a:lnTo>
                  <a:lnTo>
                    <a:pt x="130968" y="236574"/>
                  </a:lnTo>
                  <a:lnTo>
                    <a:pt x="144085" y="253096"/>
                  </a:lnTo>
                  <a:lnTo>
                    <a:pt x="149515" y="265820"/>
                  </a:lnTo>
                  <a:lnTo>
                    <a:pt x="151125" y="280614"/>
                  </a:lnTo>
                  <a:lnTo>
                    <a:pt x="144055" y="310415"/>
                  </a:lnTo>
                  <a:lnTo>
                    <a:pt x="141676" y="313942"/>
                  </a:lnTo>
                  <a:lnTo>
                    <a:pt x="126247" y="329377"/>
                  </a:lnTo>
                  <a:lnTo>
                    <a:pt x="113350" y="346500"/>
                  </a:lnTo>
                  <a:lnTo>
                    <a:pt x="104616" y="350521"/>
                  </a:lnTo>
                  <a:lnTo>
                    <a:pt x="70074" y="353548"/>
                  </a:lnTo>
                  <a:lnTo>
                    <a:pt x="63223" y="351008"/>
                  </a:lnTo>
                  <a:lnTo>
                    <a:pt x="46001" y="336551"/>
                  </a:lnTo>
                  <a:lnTo>
                    <a:pt x="40286" y="328570"/>
                  </a:lnTo>
                  <a:lnTo>
                    <a:pt x="30183" y="304158"/>
                  </a:lnTo>
                  <a:lnTo>
                    <a:pt x="27233" y="263791"/>
                  </a:lnTo>
                  <a:lnTo>
                    <a:pt x="27867" y="222456"/>
                  </a:lnTo>
                  <a:lnTo>
                    <a:pt x="36518" y="181954"/>
                  </a:lnTo>
                  <a:lnTo>
                    <a:pt x="44883" y="147727"/>
                  </a:lnTo>
                  <a:lnTo>
                    <a:pt x="56600" y="105347"/>
                  </a:lnTo>
                  <a:lnTo>
                    <a:pt x="74604" y="68312"/>
                  </a:lnTo>
                  <a:lnTo>
                    <a:pt x="91389" y="34979"/>
                  </a:lnTo>
                  <a:lnTo>
                    <a:pt x="104118" y="21566"/>
                  </a:lnTo>
                  <a:lnTo>
                    <a:pt x="136984" y="237"/>
                  </a:lnTo>
                  <a:lnTo>
                    <a:pt x="138947" y="0"/>
                  </a:lnTo>
                  <a:lnTo>
                    <a:pt x="140255" y="834"/>
                  </a:lnTo>
                  <a:lnTo>
                    <a:pt x="141127" y="2383"/>
                  </a:lnTo>
                  <a:lnTo>
                    <a:pt x="142702" y="3416"/>
                  </a:lnTo>
                  <a:lnTo>
                    <a:pt x="147095" y="4562"/>
                  </a:lnTo>
                  <a:lnTo>
                    <a:pt x="152357" y="10364"/>
                  </a:lnTo>
                  <a:lnTo>
                    <a:pt x="163818" y="34997"/>
                  </a:lnTo>
                  <a:lnTo>
                    <a:pt x="173889" y="78398"/>
                  </a:lnTo>
                  <a:lnTo>
                    <a:pt x="183799" y="119065"/>
                  </a:lnTo>
                  <a:lnTo>
                    <a:pt x="189431" y="156790"/>
                  </a:lnTo>
                  <a:lnTo>
                    <a:pt x="195066" y="192906"/>
                  </a:lnTo>
                  <a:lnTo>
                    <a:pt x="203336" y="234993"/>
                  </a:lnTo>
                  <a:lnTo>
                    <a:pt x="207420" y="254723"/>
                  </a:lnTo>
                  <a:lnTo>
                    <a:pt x="218647" y="289448"/>
                  </a:lnTo>
                  <a:lnTo>
                    <a:pt x="221170" y="293019"/>
                  </a:lnTo>
                  <a:lnTo>
                    <a:pt x="226619" y="296986"/>
                  </a:lnTo>
                  <a:lnTo>
                    <a:pt x="235265" y="299219"/>
                  </a:lnTo>
                  <a:lnTo>
                    <a:pt x="250029" y="3001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9" name="SMARTInkShape-5484"/>
            <p:cNvSpPr/>
            <p:nvPr>
              <p:custDataLst>
                <p:tags r:id="rId59"/>
              </p:custDataLst>
            </p:nvPr>
          </p:nvSpPr>
          <p:spPr>
            <a:xfrm>
              <a:off x="11569897" y="5036345"/>
              <a:ext cx="8932" cy="1"/>
            </a:xfrm>
            <a:custGeom>
              <a:avLst/>
              <a:gdLst/>
              <a:ahLst/>
              <a:cxnLst/>
              <a:rect l="0" t="0" r="0" b="0"/>
              <a:pathLst>
                <a:path w="8932" h="1">
                  <a:moveTo>
                    <a:pt x="0" y="0"/>
                  </a:moveTo>
                  <a:lnTo>
                    <a:pt x="0" y="0"/>
                  </a:lnTo>
                  <a:lnTo>
                    <a:pt x="893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0" name="SMARTInkShape-5485"/>
            <p:cNvSpPr/>
            <p:nvPr>
              <p:custDataLst>
                <p:tags r:id="rId60"/>
              </p:custDataLst>
            </p:nvPr>
          </p:nvSpPr>
          <p:spPr>
            <a:xfrm>
              <a:off x="11525250" y="5188148"/>
              <a:ext cx="35720" cy="136392"/>
            </a:xfrm>
            <a:custGeom>
              <a:avLst/>
              <a:gdLst/>
              <a:ahLst/>
              <a:cxnLst/>
              <a:rect l="0" t="0" r="0" b="0"/>
              <a:pathLst>
                <a:path w="35720" h="136392">
                  <a:moveTo>
                    <a:pt x="0" y="0"/>
                  </a:moveTo>
                  <a:lnTo>
                    <a:pt x="0" y="0"/>
                  </a:lnTo>
                  <a:lnTo>
                    <a:pt x="7128" y="38806"/>
                  </a:lnTo>
                  <a:lnTo>
                    <a:pt x="16787" y="82570"/>
                  </a:lnTo>
                  <a:lnTo>
                    <a:pt x="18534" y="100974"/>
                  </a:lnTo>
                  <a:lnTo>
                    <a:pt x="26926" y="129773"/>
                  </a:lnTo>
                  <a:lnTo>
                    <a:pt x="31149" y="136391"/>
                  </a:lnTo>
                  <a:lnTo>
                    <a:pt x="32671" y="134584"/>
                  </a:lnTo>
                  <a:lnTo>
                    <a:pt x="35719" y="1071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1" name="SMARTInkShape-5486"/>
            <p:cNvSpPr/>
            <p:nvPr>
              <p:custDataLst>
                <p:tags r:id="rId61"/>
              </p:custDataLst>
            </p:nvPr>
          </p:nvSpPr>
          <p:spPr>
            <a:xfrm>
              <a:off x="11266849" y="5080992"/>
              <a:ext cx="149327" cy="178572"/>
            </a:xfrm>
            <a:custGeom>
              <a:avLst/>
              <a:gdLst/>
              <a:ahLst/>
              <a:cxnLst/>
              <a:rect l="0" t="0" r="0" b="0"/>
              <a:pathLst>
                <a:path w="149327" h="178572">
                  <a:moveTo>
                    <a:pt x="88737" y="0"/>
                  </a:moveTo>
                  <a:lnTo>
                    <a:pt x="88737" y="0"/>
                  </a:lnTo>
                  <a:lnTo>
                    <a:pt x="44786" y="6137"/>
                  </a:lnTo>
                  <a:lnTo>
                    <a:pt x="24892" y="9094"/>
                  </a:lnTo>
                  <a:lnTo>
                    <a:pt x="1384" y="17460"/>
                  </a:lnTo>
                  <a:lnTo>
                    <a:pt x="1728" y="18585"/>
                  </a:lnTo>
                  <a:lnTo>
                    <a:pt x="20482" y="43580"/>
                  </a:lnTo>
                  <a:lnTo>
                    <a:pt x="24381" y="46913"/>
                  </a:lnTo>
                  <a:lnTo>
                    <a:pt x="44899" y="57553"/>
                  </a:lnTo>
                  <a:lnTo>
                    <a:pt x="85808" y="83054"/>
                  </a:lnTo>
                  <a:lnTo>
                    <a:pt x="126443" y="112265"/>
                  </a:lnTo>
                  <a:lnTo>
                    <a:pt x="134599" y="118687"/>
                  </a:lnTo>
                  <a:lnTo>
                    <a:pt x="149326" y="147525"/>
                  </a:lnTo>
                  <a:lnTo>
                    <a:pt x="148974" y="149944"/>
                  </a:lnTo>
                  <a:lnTo>
                    <a:pt x="145936" y="155278"/>
                  </a:lnTo>
                  <a:lnTo>
                    <a:pt x="110204" y="168598"/>
                  </a:lnTo>
                  <a:lnTo>
                    <a:pt x="71553" y="176620"/>
                  </a:lnTo>
                  <a:lnTo>
                    <a:pt x="28107" y="178516"/>
                  </a:lnTo>
                  <a:lnTo>
                    <a:pt x="15762" y="178571"/>
                  </a:lnTo>
                  <a:lnTo>
                    <a:pt x="9009" y="175938"/>
                  </a:lnTo>
                  <a:lnTo>
                    <a:pt x="1331" y="170904"/>
                  </a:lnTo>
                  <a:lnTo>
                    <a:pt x="280" y="167570"/>
                  </a:lnTo>
                  <a:lnTo>
                    <a:pt x="0" y="165291"/>
                  </a:lnTo>
                  <a:lnTo>
                    <a:pt x="837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2" name="SMARTInkShape-5487"/>
            <p:cNvSpPr/>
            <p:nvPr>
              <p:custDataLst>
                <p:tags r:id="rId62"/>
              </p:custDataLst>
            </p:nvPr>
          </p:nvSpPr>
          <p:spPr>
            <a:xfrm>
              <a:off x="10784086" y="5045326"/>
              <a:ext cx="410171" cy="178041"/>
            </a:xfrm>
            <a:custGeom>
              <a:avLst/>
              <a:gdLst/>
              <a:ahLst/>
              <a:cxnLst/>
              <a:rect l="0" t="0" r="0" b="0"/>
              <a:pathLst>
                <a:path w="410171" h="178041">
                  <a:moveTo>
                    <a:pt x="0" y="44596"/>
                  </a:moveTo>
                  <a:lnTo>
                    <a:pt x="0" y="44596"/>
                  </a:lnTo>
                  <a:lnTo>
                    <a:pt x="0" y="82409"/>
                  </a:lnTo>
                  <a:lnTo>
                    <a:pt x="992" y="124208"/>
                  </a:lnTo>
                  <a:lnTo>
                    <a:pt x="12429" y="149656"/>
                  </a:lnTo>
                  <a:lnTo>
                    <a:pt x="16224" y="153331"/>
                  </a:lnTo>
                  <a:lnTo>
                    <a:pt x="60488" y="176000"/>
                  </a:lnTo>
                  <a:lnTo>
                    <a:pt x="83496" y="178040"/>
                  </a:lnTo>
                  <a:lnTo>
                    <a:pt x="103344" y="173652"/>
                  </a:lnTo>
                  <a:lnTo>
                    <a:pt x="132136" y="157537"/>
                  </a:lnTo>
                  <a:lnTo>
                    <a:pt x="140748" y="149032"/>
                  </a:lnTo>
                  <a:lnTo>
                    <a:pt x="146891" y="138637"/>
                  </a:lnTo>
                  <a:lnTo>
                    <a:pt x="151157" y="114661"/>
                  </a:lnTo>
                  <a:lnTo>
                    <a:pt x="150685" y="94339"/>
                  </a:lnTo>
                  <a:lnTo>
                    <a:pt x="139359" y="65319"/>
                  </a:lnTo>
                  <a:lnTo>
                    <a:pt x="130809" y="52280"/>
                  </a:lnTo>
                  <a:lnTo>
                    <a:pt x="122298" y="48011"/>
                  </a:lnTo>
                  <a:lnTo>
                    <a:pt x="78434" y="44683"/>
                  </a:lnTo>
                  <a:lnTo>
                    <a:pt x="57985" y="44599"/>
                  </a:lnTo>
                  <a:lnTo>
                    <a:pt x="100597" y="44596"/>
                  </a:lnTo>
                  <a:lnTo>
                    <a:pt x="142427" y="35775"/>
                  </a:lnTo>
                  <a:lnTo>
                    <a:pt x="159444" y="33754"/>
                  </a:lnTo>
                  <a:lnTo>
                    <a:pt x="187656" y="30423"/>
                  </a:lnTo>
                  <a:lnTo>
                    <a:pt x="223329" y="26217"/>
                  </a:lnTo>
                  <a:lnTo>
                    <a:pt x="251082" y="22422"/>
                  </a:lnTo>
                  <a:lnTo>
                    <a:pt x="292501" y="15559"/>
                  </a:lnTo>
                  <a:lnTo>
                    <a:pt x="333391" y="10857"/>
                  </a:lnTo>
                  <a:lnTo>
                    <a:pt x="375216" y="16739"/>
                  </a:lnTo>
                  <a:lnTo>
                    <a:pt x="390895" y="17713"/>
                  </a:lnTo>
                  <a:lnTo>
                    <a:pt x="390574" y="16752"/>
                  </a:lnTo>
                  <a:lnTo>
                    <a:pt x="387570" y="13038"/>
                  </a:lnTo>
                  <a:lnTo>
                    <a:pt x="382928" y="10727"/>
                  </a:lnTo>
                  <a:lnTo>
                    <a:pt x="345911" y="1297"/>
                  </a:lnTo>
                  <a:lnTo>
                    <a:pt x="311294" y="347"/>
                  </a:lnTo>
                  <a:lnTo>
                    <a:pt x="269686" y="0"/>
                  </a:lnTo>
                  <a:lnTo>
                    <a:pt x="257775" y="963"/>
                  </a:lnTo>
                  <a:lnTo>
                    <a:pt x="249173" y="4698"/>
                  </a:lnTo>
                  <a:lnTo>
                    <a:pt x="234122" y="16199"/>
                  </a:lnTo>
                  <a:lnTo>
                    <a:pt x="234463" y="17727"/>
                  </a:lnTo>
                  <a:lnTo>
                    <a:pt x="237490" y="22071"/>
                  </a:lnTo>
                  <a:lnTo>
                    <a:pt x="277305" y="44671"/>
                  </a:lnTo>
                  <a:lnTo>
                    <a:pt x="311432" y="61827"/>
                  </a:lnTo>
                  <a:lnTo>
                    <a:pt x="351568" y="79577"/>
                  </a:lnTo>
                  <a:lnTo>
                    <a:pt x="393103" y="100824"/>
                  </a:lnTo>
                  <a:lnTo>
                    <a:pt x="403989" y="109984"/>
                  </a:lnTo>
                  <a:lnTo>
                    <a:pt x="407754" y="115990"/>
                  </a:lnTo>
                  <a:lnTo>
                    <a:pt x="410170" y="123190"/>
                  </a:lnTo>
                  <a:lnTo>
                    <a:pt x="407856" y="126821"/>
                  </a:lnTo>
                  <a:lnTo>
                    <a:pt x="402527" y="131742"/>
                  </a:lnTo>
                  <a:lnTo>
                    <a:pt x="377329" y="145908"/>
                  </a:lnTo>
                  <a:lnTo>
                    <a:pt x="359958" y="150021"/>
                  </a:lnTo>
                  <a:lnTo>
                    <a:pt x="335319" y="150418"/>
                  </a:lnTo>
                  <a:lnTo>
                    <a:pt x="292526" y="143620"/>
                  </a:lnTo>
                  <a:lnTo>
                    <a:pt x="275079" y="142067"/>
                  </a:lnTo>
                  <a:lnTo>
                    <a:pt x="254369" y="133749"/>
                  </a:lnTo>
                  <a:lnTo>
                    <a:pt x="252922" y="131813"/>
                  </a:lnTo>
                  <a:lnTo>
                    <a:pt x="250602" y="126316"/>
                  </a:lnTo>
                  <a:lnTo>
                    <a:pt x="254941" y="120623"/>
                  </a:lnTo>
                  <a:lnTo>
                    <a:pt x="267892" y="1071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3" name="SMARTInkShape-5488"/>
            <p:cNvSpPr/>
            <p:nvPr>
              <p:custDataLst>
                <p:tags r:id="rId63"/>
              </p:custDataLst>
            </p:nvPr>
          </p:nvSpPr>
          <p:spPr>
            <a:xfrm>
              <a:off x="10551914" y="5047921"/>
              <a:ext cx="199463" cy="166859"/>
            </a:xfrm>
            <a:custGeom>
              <a:avLst/>
              <a:gdLst/>
              <a:ahLst/>
              <a:cxnLst/>
              <a:rect l="0" t="0" r="0" b="0"/>
              <a:pathLst>
                <a:path w="199463" h="166859">
                  <a:moveTo>
                    <a:pt x="0" y="15212"/>
                  </a:moveTo>
                  <a:lnTo>
                    <a:pt x="0" y="15212"/>
                  </a:lnTo>
                  <a:lnTo>
                    <a:pt x="39798" y="2938"/>
                  </a:lnTo>
                  <a:lnTo>
                    <a:pt x="69008" y="0"/>
                  </a:lnTo>
                  <a:lnTo>
                    <a:pt x="108209" y="9999"/>
                  </a:lnTo>
                  <a:lnTo>
                    <a:pt x="142091" y="28440"/>
                  </a:lnTo>
                  <a:lnTo>
                    <a:pt x="161604" y="45369"/>
                  </a:lnTo>
                  <a:lnTo>
                    <a:pt x="180237" y="66221"/>
                  </a:lnTo>
                  <a:lnTo>
                    <a:pt x="190237" y="74593"/>
                  </a:lnTo>
                  <a:lnTo>
                    <a:pt x="197990" y="84929"/>
                  </a:lnTo>
                  <a:lnTo>
                    <a:pt x="199462" y="89471"/>
                  </a:lnTo>
                  <a:lnTo>
                    <a:pt x="199451" y="93492"/>
                  </a:lnTo>
                  <a:lnTo>
                    <a:pt x="184200" y="128722"/>
                  </a:lnTo>
                  <a:lnTo>
                    <a:pt x="175515" y="141559"/>
                  </a:lnTo>
                  <a:lnTo>
                    <a:pt x="151007" y="157870"/>
                  </a:lnTo>
                  <a:lnTo>
                    <a:pt x="139543" y="162952"/>
                  </a:lnTo>
                  <a:lnTo>
                    <a:pt x="97000" y="166858"/>
                  </a:lnTo>
                  <a:lnTo>
                    <a:pt x="90075" y="164300"/>
                  </a:lnTo>
                  <a:lnTo>
                    <a:pt x="77544" y="154574"/>
                  </a:lnTo>
                  <a:lnTo>
                    <a:pt x="74151" y="146273"/>
                  </a:lnTo>
                  <a:lnTo>
                    <a:pt x="71509" y="102106"/>
                  </a:lnTo>
                  <a:lnTo>
                    <a:pt x="71439" y="955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4" name="SMARTInkShape-5489"/>
            <p:cNvSpPr/>
            <p:nvPr>
              <p:custDataLst>
                <p:tags r:id="rId64"/>
              </p:custDataLst>
            </p:nvPr>
          </p:nvSpPr>
          <p:spPr>
            <a:xfrm>
              <a:off x="10569772" y="5036345"/>
              <a:ext cx="13673" cy="319242"/>
            </a:xfrm>
            <a:custGeom>
              <a:avLst/>
              <a:gdLst/>
              <a:ahLst/>
              <a:cxnLst/>
              <a:rect l="0" t="0" r="0" b="0"/>
              <a:pathLst>
                <a:path w="13673" h="319242">
                  <a:moveTo>
                    <a:pt x="8931" y="0"/>
                  </a:moveTo>
                  <a:lnTo>
                    <a:pt x="8931" y="0"/>
                  </a:lnTo>
                  <a:lnTo>
                    <a:pt x="13672" y="33182"/>
                  </a:lnTo>
                  <a:lnTo>
                    <a:pt x="7138" y="77520"/>
                  </a:lnTo>
                  <a:lnTo>
                    <a:pt x="6857" y="112595"/>
                  </a:lnTo>
                  <a:lnTo>
                    <a:pt x="8520" y="152107"/>
                  </a:lnTo>
                  <a:lnTo>
                    <a:pt x="8810" y="185517"/>
                  </a:lnTo>
                  <a:lnTo>
                    <a:pt x="8906" y="229717"/>
                  </a:lnTo>
                  <a:lnTo>
                    <a:pt x="8925" y="267405"/>
                  </a:lnTo>
                  <a:lnTo>
                    <a:pt x="8931" y="310193"/>
                  </a:lnTo>
                  <a:lnTo>
                    <a:pt x="8931" y="319241"/>
                  </a:lnTo>
                  <a:lnTo>
                    <a:pt x="7939" y="318990"/>
                  </a:lnTo>
                  <a:lnTo>
                    <a:pt x="0" y="3125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5" name="SMARTInkShape-5490"/>
            <p:cNvSpPr/>
            <p:nvPr>
              <p:custDataLst>
                <p:tags r:id="rId65"/>
              </p:custDataLst>
            </p:nvPr>
          </p:nvSpPr>
          <p:spPr>
            <a:xfrm>
              <a:off x="10132219" y="5054203"/>
              <a:ext cx="321471" cy="15378"/>
            </a:xfrm>
            <a:custGeom>
              <a:avLst/>
              <a:gdLst/>
              <a:ahLst/>
              <a:cxnLst/>
              <a:rect l="0" t="0" r="0" b="0"/>
              <a:pathLst>
                <a:path w="321471" h="15378">
                  <a:moveTo>
                    <a:pt x="0" y="0"/>
                  </a:moveTo>
                  <a:lnTo>
                    <a:pt x="0" y="0"/>
                  </a:lnTo>
                  <a:lnTo>
                    <a:pt x="33182" y="9481"/>
                  </a:lnTo>
                  <a:lnTo>
                    <a:pt x="72781" y="15377"/>
                  </a:lnTo>
                  <a:lnTo>
                    <a:pt x="114390" y="12383"/>
                  </a:lnTo>
                  <a:lnTo>
                    <a:pt x="153397" y="9953"/>
                  </a:lnTo>
                  <a:lnTo>
                    <a:pt x="190089" y="9233"/>
                  </a:lnTo>
                  <a:lnTo>
                    <a:pt x="231908" y="8989"/>
                  </a:lnTo>
                  <a:lnTo>
                    <a:pt x="274710" y="6296"/>
                  </a:lnTo>
                  <a:lnTo>
                    <a:pt x="318686" y="246"/>
                  </a:lnTo>
                  <a:lnTo>
                    <a:pt x="32147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6" name="SMARTInkShape-5491"/>
            <p:cNvSpPr/>
            <p:nvPr>
              <p:custDataLst>
                <p:tags r:id="rId66"/>
              </p:custDataLst>
            </p:nvPr>
          </p:nvSpPr>
          <p:spPr>
            <a:xfrm>
              <a:off x="10141147" y="4830961"/>
              <a:ext cx="98108" cy="382044"/>
            </a:xfrm>
            <a:custGeom>
              <a:avLst/>
              <a:gdLst/>
              <a:ahLst/>
              <a:cxnLst/>
              <a:rect l="0" t="0" r="0" b="0"/>
              <a:pathLst>
                <a:path w="98108" h="382044">
                  <a:moveTo>
                    <a:pt x="0" y="0"/>
                  </a:moveTo>
                  <a:lnTo>
                    <a:pt x="0" y="0"/>
                  </a:lnTo>
                  <a:lnTo>
                    <a:pt x="23851" y="40631"/>
                  </a:lnTo>
                  <a:lnTo>
                    <a:pt x="38117" y="72408"/>
                  </a:lnTo>
                  <a:lnTo>
                    <a:pt x="42714" y="107995"/>
                  </a:lnTo>
                  <a:lnTo>
                    <a:pt x="54373" y="152007"/>
                  </a:lnTo>
                  <a:lnTo>
                    <a:pt x="62046" y="173768"/>
                  </a:lnTo>
                  <a:lnTo>
                    <a:pt x="71130" y="199189"/>
                  </a:lnTo>
                  <a:lnTo>
                    <a:pt x="81223" y="235372"/>
                  </a:lnTo>
                  <a:lnTo>
                    <a:pt x="86905" y="272477"/>
                  </a:lnTo>
                  <a:lnTo>
                    <a:pt x="93566" y="311681"/>
                  </a:lnTo>
                  <a:lnTo>
                    <a:pt x="97819" y="353612"/>
                  </a:lnTo>
                  <a:lnTo>
                    <a:pt x="98107" y="367153"/>
                  </a:lnTo>
                  <a:lnTo>
                    <a:pt x="95528" y="374184"/>
                  </a:lnTo>
                  <a:lnTo>
                    <a:pt x="90528" y="382043"/>
                  </a:lnTo>
                  <a:lnTo>
                    <a:pt x="89126" y="381694"/>
                  </a:lnTo>
                  <a:lnTo>
                    <a:pt x="80369" y="375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7" name="SMARTInkShape-5492"/>
            <p:cNvSpPr/>
            <p:nvPr>
              <p:custDataLst>
                <p:tags r:id="rId67"/>
              </p:custDataLst>
            </p:nvPr>
          </p:nvSpPr>
          <p:spPr>
            <a:xfrm>
              <a:off x="9839241" y="4973138"/>
              <a:ext cx="167794" cy="214847"/>
            </a:xfrm>
            <a:custGeom>
              <a:avLst/>
              <a:gdLst/>
              <a:ahLst/>
              <a:cxnLst/>
              <a:rect l="0" t="0" r="0" b="0"/>
              <a:pathLst>
                <a:path w="167794" h="214847">
                  <a:moveTo>
                    <a:pt x="159031" y="18557"/>
                  </a:moveTo>
                  <a:lnTo>
                    <a:pt x="159031" y="18557"/>
                  </a:lnTo>
                  <a:lnTo>
                    <a:pt x="121109" y="4336"/>
                  </a:lnTo>
                  <a:lnTo>
                    <a:pt x="97197" y="0"/>
                  </a:lnTo>
                  <a:lnTo>
                    <a:pt x="72580" y="3137"/>
                  </a:lnTo>
                  <a:lnTo>
                    <a:pt x="28230" y="13988"/>
                  </a:lnTo>
                  <a:lnTo>
                    <a:pt x="24206" y="17496"/>
                  </a:lnTo>
                  <a:lnTo>
                    <a:pt x="2128" y="58207"/>
                  </a:lnTo>
                  <a:lnTo>
                    <a:pt x="0" y="69583"/>
                  </a:lnTo>
                  <a:lnTo>
                    <a:pt x="4394" y="71426"/>
                  </a:lnTo>
                  <a:lnTo>
                    <a:pt x="39153" y="68064"/>
                  </a:lnTo>
                  <a:lnTo>
                    <a:pt x="53167" y="72310"/>
                  </a:lnTo>
                  <a:lnTo>
                    <a:pt x="96425" y="98499"/>
                  </a:lnTo>
                  <a:lnTo>
                    <a:pt x="132234" y="119392"/>
                  </a:lnTo>
                  <a:lnTo>
                    <a:pt x="161486" y="146181"/>
                  </a:lnTo>
                  <a:lnTo>
                    <a:pt x="165083" y="152338"/>
                  </a:lnTo>
                  <a:lnTo>
                    <a:pt x="167393" y="164376"/>
                  </a:lnTo>
                  <a:lnTo>
                    <a:pt x="167793" y="173328"/>
                  </a:lnTo>
                  <a:lnTo>
                    <a:pt x="163172" y="187006"/>
                  </a:lnTo>
                  <a:lnTo>
                    <a:pt x="155519" y="198885"/>
                  </a:lnTo>
                  <a:lnTo>
                    <a:pt x="142226" y="208689"/>
                  </a:lnTo>
                  <a:lnTo>
                    <a:pt x="130461" y="213137"/>
                  </a:lnTo>
                  <a:lnTo>
                    <a:pt x="99084" y="214846"/>
                  </a:lnTo>
                  <a:lnTo>
                    <a:pt x="81518" y="210221"/>
                  </a:lnTo>
                  <a:lnTo>
                    <a:pt x="64934" y="199770"/>
                  </a:lnTo>
                  <a:lnTo>
                    <a:pt x="55194" y="190100"/>
                  </a:lnTo>
                  <a:lnTo>
                    <a:pt x="49052" y="180458"/>
                  </a:lnTo>
                  <a:lnTo>
                    <a:pt x="44756" y="159132"/>
                  </a:lnTo>
                  <a:lnTo>
                    <a:pt x="52898" y="120903"/>
                  </a:lnTo>
                  <a:lnTo>
                    <a:pt x="63985" y="81878"/>
                  </a:lnTo>
                  <a:lnTo>
                    <a:pt x="87006" y="37476"/>
                  </a:lnTo>
                  <a:lnTo>
                    <a:pt x="87595" y="364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8" name="SMARTInkShape-5493"/>
            <p:cNvSpPr/>
            <p:nvPr>
              <p:custDataLst>
                <p:tags r:id="rId68"/>
              </p:custDataLst>
            </p:nvPr>
          </p:nvSpPr>
          <p:spPr>
            <a:xfrm>
              <a:off x="9366021" y="4795242"/>
              <a:ext cx="426871" cy="364708"/>
            </a:xfrm>
            <a:custGeom>
              <a:avLst/>
              <a:gdLst/>
              <a:ahLst/>
              <a:cxnLst/>
              <a:rect l="0" t="0" r="0" b="0"/>
              <a:pathLst>
                <a:path w="426871" h="364708">
                  <a:moveTo>
                    <a:pt x="158979" y="0"/>
                  </a:moveTo>
                  <a:lnTo>
                    <a:pt x="158979" y="0"/>
                  </a:lnTo>
                  <a:lnTo>
                    <a:pt x="177390" y="39798"/>
                  </a:lnTo>
                  <a:lnTo>
                    <a:pt x="186759" y="82055"/>
                  </a:lnTo>
                  <a:lnTo>
                    <a:pt x="193129" y="123585"/>
                  </a:lnTo>
                  <a:lnTo>
                    <a:pt x="195380" y="161445"/>
                  </a:lnTo>
                  <a:lnTo>
                    <a:pt x="201704" y="200819"/>
                  </a:lnTo>
                  <a:lnTo>
                    <a:pt x="204366" y="240684"/>
                  </a:lnTo>
                  <a:lnTo>
                    <a:pt x="212446" y="280844"/>
                  </a:lnTo>
                  <a:lnTo>
                    <a:pt x="211491" y="280495"/>
                  </a:lnTo>
                  <a:lnTo>
                    <a:pt x="182745" y="239391"/>
                  </a:lnTo>
                  <a:lnTo>
                    <a:pt x="179463" y="230089"/>
                  </a:lnTo>
                  <a:lnTo>
                    <a:pt x="172617" y="207948"/>
                  </a:lnTo>
                  <a:lnTo>
                    <a:pt x="164710" y="198917"/>
                  </a:lnTo>
                  <a:lnTo>
                    <a:pt x="148204" y="185034"/>
                  </a:lnTo>
                  <a:lnTo>
                    <a:pt x="142866" y="184871"/>
                  </a:lnTo>
                  <a:lnTo>
                    <a:pt x="123117" y="191147"/>
                  </a:lnTo>
                  <a:lnTo>
                    <a:pt x="109106" y="190030"/>
                  </a:lnTo>
                  <a:lnTo>
                    <a:pt x="75438" y="202889"/>
                  </a:lnTo>
                  <a:lnTo>
                    <a:pt x="56726" y="213463"/>
                  </a:lnTo>
                  <a:lnTo>
                    <a:pt x="29795" y="236874"/>
                  </a:lnTo>
                  <a:lnTo>
                    <a:pt x="10081" y="279419"/>
                  </a:lnTo>
                  <a:lnTo>
                    <a:pt x="2192" y="297544"/>
                  </a:lnTo>
                  <a:lnTo>
                    <a:pt x="0" y="309513"/>
                  </a:lnTo>
                  <a:lnTo>
                    <a:pt x="1670" y="321447"/>
                  </a:lnTo>
                  <a:lnTo>
                    <a:pt x="8189" y="336676"/>
                  </a:lnTo>
                  <a:lnTo>
                    <a:pt x="14571" y="344102"/>
                  </a:lnTo>
                  <a:lnTo>
                    <a:pt x="24021" y="350711"/>
                  </a:lnTo>
                  <a:lnTo>
                    <a:pt x="61795" y="358981"/>
                  </a:lnTo>
                  <a:lnTo>
                    <a:pt x="91937" y="364707"/>
                  </a:lnTo>
                  <a:lnTo>
                    <a:pt x="131257" y="358710"/>
                  </a:lnTo>
                  <a:lnTo>
                    <a:pt x="174596" y="350617"/>
                  </a:lnTo>
                  <a:lnTo>
                    <a:pt x="216855" y="343983"/>
                  </a:lnTo>
                  <a:lnTo>
                    <a:pt x="251644" y="331226"/>
                  </a:lnTo>
                  <a:lnTo>
                    <a:pt x="291825" y="315275"/>
                  </a:lnTo>
                  <a:lnTo>
                    <a:pt x="332688" y="288303"/>
                  </a:lnTo>
                  <a:lnTo>
                    <a:pt x="360666" y="270140"/>
                  </a:lnTo>
                  <a:lnTo>
                    <a:pt x="386487" y="236587"/>
                  </a:lnTo>
                  <a:lnTo>
                    <a:pt x="389078" y="229834"/>
                  </a:lnTo>
                  <a:lnTo>
                    <a:pt x="388777" y="226645"/>
                  </a:lnTo>
                  <a:lnTo>
                    <a:pt x="385796" y="220455"/>
                  </a:lnTo>
                  <a:lnTo>
                    <a:pt x="378540" y="211393"/>
                  </a:lnTo>
                  <a:lnTo>
                    <a:pt x="372978" y="208054"/>
                  </a:lnTo>
                  <a:lnTo>
                    <a:pt x="361323" y="205910"/>
                  </a:lnTo>
                  <a:lnTo>
                    <a:pt x="329713" y="215165"/>
                  </a:lnTo>
                  <a:lnTo>
                    <a:pt x="313747" y="223495"/>
                  </a:lnTo>
                  <a:lnTo>
                    <a:pt x="305155" y="231292"/>
                  </a:lnTo>
                  <a:lnTo>
                    <a:pt x="277692" y="264210"/>
                  </a:lnTo>
                  <a:lnTo>
                    <a:pt x="274832" y="270398"/>
                  </a:lnTo>
                  <a:lnTo>
                    <a:pt x="274300" y="282565"/>
                  </a:lnTo>
                  <a:lnTo>
                    <a:pt x="275547" y="286603"/>
                  </a:lnTo>
                  <a:lnTo>
                    <a:pt x="277371" y="289295"/>
                  </a:lnTo>
                  <a:lnTo>
                    <a:pt x="279579" y="291090"/>
                  </a:lnTo>
                  <a:lnTo>
                    <a:pt x="282033" y="301022"/>
                  </a:lnTo>
                  <a:lnTo>
                    <a:pt x="282686" y="307838"/>
                  </a:lnTo>
                  <a:lnTo>
                    <a:pt x="285107" y="312381"/>
                  </a:lnTo>
                  <a:lnTo>
                    <a:pt x="288704" y="315410"/>
                  </a:lnTo>
                  <a:lnTo>
                    <a:pt x="297995" y="320761"/>
                  </a:lnTo>
                  <a:lnTo>
                    <a:pt x="314380" y="332945"/>
                  </a:lnTo>
                  <a:lnTo>
                    <a:pt x="332796" y="337437"/>
                  </a:lnTo>
                  <a:lnTo>
                    <a:pt x="367828" y="338955"/>
                  </a:lnTo>
                  <a:lnTo>
                    <a:pt x="398461" y="336572"/>
                  </a:lnTo>
                  <a:lnTo>
                    <a:pt x="426870" y="330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9" name="SMARTInkShape-5494"/>
            <p:cNvSpPr/>
            <p:nvPr>
              <p:custDataLst>
                <p:tags r:id="rId69"/>
              </p:custDataLst>
            </p:nvPr>
          </p:nvSpPr>
          <p:spPr>
            <a:xfrm>
              <a:off x="9258347" y="4830961"/>
              <a:ext cx="61271" cy="248182"/>
            </a:xfrm>
            <a:custGeom>
              <a:avLst/>
              <a:gdLst/>
              <a:ahLst/>
              <a:cxnLst/>
              <a:rect l="0" t="0" r="0" b="0"/>
              <a:pathLst>
                <a:path w="61271" h="248182">
                  <a:moveTo>
                    <a:pt x="7692" y="0"/>
                  </a:moveTo>
                  <a:lnTo>
                    <a:pt x="7692" y="0"/>
                  </a:lnTo>
                  <a:lnTo>
                    <a:pt x="7692" y="37924"/>
                  </a:lnTo>
                  <a:lnTo>
                    <a:pt x="7692" y="80469"/>
                  </a:lnTo>
                  <a:lnTo>
                    <a:pt x="2951" y="118211"/>
                  </a:lnTo>
                  <a:lnTo>
                    <a:pt x="3" y="154529"/>
                  </a:lnTo>
                  <a:lnTo>
                    <a:pt x="0" y="189090"/>
                  </a:lnTo>
                  <a:lnTo>
                    <a:pt x="7878" y="226981"/>
                  </a:lnTo>
                  <a:lnTo>
                    <a:pt x="17247" y="240664"/>
                  </a:lnTo>
                  <a:lnTo>
                    <a:pt x="20015" y="243786"/>
                  </a:lnTo>
                  <a:lnTo>
                    <a:pt x="28382" y="247256"/>
                  </a:lnTo>
                  <a:lnTo>
                    <a:pt x="33392" y="248181"/>
                  </a:lnTo>
                  <a:lnTo>
                    <a:pt x="37724" y="246814"/>
                  </a:lnTo>
                  <a:lnTo>
                    <a:pt x="61270" y="2232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0" name="SMARTInkShape-5495"/>
            <p:cNvSpPr/>
            <p:nvPr>
              <p:custDataLst>
                <p:tags r:id="rId70"/>
              </p:custDataLst>
            </p:nvPr>
          </p:nvSpPr>
          <p:spPr>
            <a:xfrm>
              <a:off x="8942900" y="4893995"/>
              <a:ext cx="152907" cy="132073"/>
            </a:xfrm>
            <a:custGeom>
              <a:avLst/>
              <a:gdLst/>
              <a:ahLst/>
              <a:cxnLst/>
              <a:rect l="0" t="0" r="0" b="0"/>
              <a:pathLst>
                <a:path w="152907" h="132073">
                  <a:moveTo>
                    <a:pt x="28459" y="8403"/>
                  </a:moveTo>
                  <a:lnTo>
                    <a:pt x="28459" y="8403"/>
                  </a:lnTo>
                  <a:lnTo>
                    <a:pt x="9057" y="48201"/>
                  </a:lnTo>
                  <a:lnTo>
                    <a:pt x="653" y="68756"/>
                  </a:lnTo>
                  <a:lnTo>
                    <a:pt x="0" y="75426"/>
                  </a:lnTo>
                  <a:lnTo>
                    <a:pt x="1549" y="79875"/>
                  </a:lnTo>
                  <a:lnTo>
                    <a:pt x="10564" y="91426"/>
                  </a:lnTo>
                  <a:lnTo>
                    <a:pt x="31434" y="118169"/>
                  </a:lnTo>
                  <a:lnTo>
                    <a:pt x="45106" y="127357"/>
                  </a:lnTo>
                  <a:lnTo>
                    <a:pt x="66465" y="131623"/>
                  </a:lnTo>
                  <a:lnTo>
                    <a:pt x="93220" y="132072"/>
                  </a:lnTo>
                  <a:lnTo>
                    <a:pt x="136800" y="117155"/>
                  </a:lnTo>
                  <a:lnTo>
                    <a:pt x="143748" y="110977"/>
                  </a:lnTo>
                  <a:lnTo>
                    <a:pt x="149152" y="102609"/>
                  </a:lnTo>
                  <a:lnTo>
                    <a:pt x="151554" y="95583"/>
                  </a:lnTo>
                  <a:lnTo>
                    <a:pt x="152906" y="81308"/>
                  </a:lnTo>
                  <a:lnTo>
                    <a:pt x="148566" y="64510"/>
                  </a:lnTo>
                  <a:lnTo>
                    <a:pt x="135361" y="37780"/>
                  </a:lnTo>
                  <a:lnTo>
                    <a:pt x="123659" y="23797"/>
                  </a:lnTo>
                  <a:lnTo>
                    <a:pt x="93417" y="5472"/>
                  </a:lnTo>
                  <a:lnTo>
                    <a:pt x="75928" y="1251"/>
                  </a:lnTo>
                  <a:lnTo>
                    <a:pt x="58178" y="0"/>
                  </a:lnTo>
                  <a:lnTo>
                    <a:pt x="48943" y="2354"/>
                  </a:lnTo>
                  <a:lnTo>
                    <a:pt x="34931" y="11949"/>
                  </a:lnTo>
                  <a:lnTo>
                    <a:pt x="21339" y="24549"/>
                  </a:lnTo>
                  <a:lnTo>
                    <a:pt x="20334" y="28147"/>
                  </a:lnTo>
                  <a:lnTo>
                    <a:pt x="19530" y="351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1" name="SMARTInkShape-5496"/>
            <p:cNvSpPr/>
            <p:nvPr>
              <p:custDataLst>
                <p:tags r:id="rId71"/>
              </p:custDataLst>
            </p:nvPr>
          </p:nvSpPr>
          <p:spPr>
            <a:xfrm>
              <a:off x="8678580" y="4830961"/>
              <a:ext cx="158835" cy="186249"/>
            </a:xfrm>
            <a:custGeom>
              <a:avLst/>
              <a:gdLst/>
              <a:ahLst/>
              <a:cxnLst/>
              <a:rect l="0" t="0" r="0" b="0"/>
              <a:pathLst>
                <a:path w="158835" h="186249">
                  <a:moveTo>
                    <a:pt x="96326" y="0"/>
                  </a:moveTo>
                  <a:lnTo>
                    <a:pt x="96326" y="0"/>
                  </a:lnTo>
                  <a:lnTo>
                    <a:pt x="53662" y="28443"/>
                  </a:lnTo>
                  <a:lnTo>
                    <a:pt x="32715" y="47699"/>
                  </a:lnTo>
                  <a:lnTo>
                    <a:pt x="14528" y="80969"/>
                  </a:lnTo>
                  <a:lnTo>
                    <a:pt x="0" y="124517"/>
                  </a:lnTo>
                  <a:lnTo>
                    <a:pt x="1589" y="135046"/>
                  </a:lnTo>
                  <a:lnTo>
                    <a:pt x="10696" y="157975"/>
                  </a:lnTo>
                  <a:lnTo>
                    <a:pt x="18911" y="167115"/>
                  </a:lnTo>
                  <a:lnTo>
                    <a:pt x="40354" y="181067"/>
                  </a:lnTo>
                  <a:lnTo>
                    <a:pt x="69836" y="186248"/>
                  </a:lnTo>
                  <a:lnTo>
                    <a:pt x="101090" y="184626"/>
                  </a:lnTo>
                  <a:lnTo>
                    <a:pt x="130811" y="175088"/>
                  </a:lnTo>
                  <a:lnTo>
                    <a:pt x="158834"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3" name="SMARTInkShape-Group2110"/>
          <p:cNvGrpSpPr/>
          <p:nvPr/>
        </p:nvGrpSpPr>
        <p:grpSpPr>
          <a:xfrm>
            <a:off x="1890117" y="5143500"/>
            <a:ext cx="4152306" cy="508993"/>
            <a:chOff x="1890117" y="5143500"/>
            <a:chExt cx="4152306" cy="508993"/>
          </a:xfrm>
        </p:grpSpPr>
        <p:sp>
          <p:nvSpPr>
            <p:cNvPr id="2223" name="SMARTInkShape-5497"/>
            <p:cNvSpPr/>
            <p:nvPr>
              <p:custDataLst>
                <p:tags r:id="rId37"/>
              </p:custDataLst>
            </p:nvPr>
          </p:nvSpPr>
          <p:spPr>
            <a:xfrm>
              <a:off x="5865893" y="5384602"/>
              <a:ext cx="176530" cy="267891"/>
            </a:xfrm>
            <a:custGeom>
              <a:avLst/>
              <a:gdLst/>
              <a:ahLst/>
              <a:cxnLst/>
              <a:rect l="0" t="0" r="0" b="0"/>
              <a:pathLst>
                <a:path w="176530" h="267891">
                  <a:moveTo>
                    <a:pt x="15795" y="0"/>
                  </a:moveTo>
                  <a:lnTo>
                    <a:pt x="15795" y="0"/>
                  </a:lnTo>
                  <a:lnTo>
                    <a:pt x="8665" y="39797"/>
                  </a:lnTo>
                  <a:lnTo>
                    <a:pt x="349" y="79409"/>
                  </a:lnTo>
                  <a:lnTo>
                    <a:pt x="0" y="96808"/>
                  </a:lnTo>
                  <a:lnTo>
                    <a:pt x="7124" y="137528"/>
                  </a:lnTo>
                  <a:lnTo>
                    <a:pt x="15398" y="180664"/>
                  </a:lnTo>
                  <a:lnTo>
                    <a:pt x="18264" y="187120"/>
                  </a:lnTo>
                  <a:lnTo>
                    <a:pt x="23448" y="194609"/>
                  </a:lnTo>
                  <a:lnTo>
                    <a:pt x="26803" y="195633"/>
                  </a:lnTo>
                  <a:lnTo>
                    <a:pt x="37041" y="196291"/>
                  </a:lnTo>
                  <a:lnTo>
                    <a:pt x="42766" y="193735"/>
                  </a:lnTo>
                  <a:lnTo>
                    <a:pt x="81311" y="157721"/>
                  </a:lnTo>
                  <a:lnTo>
                    <a:pt x="84601" y="151788"/>
                  </a:lnTo>
                  <a:lnTo>
                    <a:pt x="85478" y="148817"/>
                  </a:lnTo>
                  <a:lnTo>
                    <a:pt x="87054" y="146836"/>
                  </a:lnTo>
                  <a:lnTo>
                    <a:pt x="91453" y="144636"/>
                  </a:lnTo>
                  <a:lnTo>
                    <a:pt x="103437" y="143029"/>
                  </a:lnTo>
                  <a:lnTo>
                    <a:pt x="109342" y="147661"/>
                  </a:lnTo>
                  <a:lnTo>
                    <a:pt x="111941" y="152608"/>
                  </a:lnTo>
                  <a:lnTo>
                    <a:pt x="118350" y="168609"/>
                  </a:lnTo>
                  <a:lnTo>
                    <a:pt x="128179" y="184743"/>
                  </a:lnTo>
                  <a:lnTo>
                    <a:pt x="140879" y="228101"/>
                  </a:lnTo>
                  <a:lnTo>
                    <a:pt x="155960" y="246958"/>
                  </a:lnTo>
                  <a:lnTo>
                    <a:pt x="176529" y="267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4" name="SMARTInkShape-5498"/>
            <p:cNvSpPr/>
            <p:nvPr>
              <p:custDataLst>
                <p:tags r:id="rId38"/>
              </p:custDataLst>
            </p:nvPr>
          </p:nvSpPr>
          <p:spPr>
            <a:xfrm>
              <a:off x="5650202" y="5473898"/>
              <a:ext cx="177908" cy="150459"/>
            </a:xfrm>
            <a:custGeom>
              <a:avLst/>
              <a:gdLst/>
              <a:ahLst/>
              <a:cxnLst/>
              <a:rect l="0" t="0" r="0" b="0"/>
              <a:pathLst>
                <a:path w="177908" h="150459">
                  <a:moveTo>
                    <a:pt x="115400" y="0"/>
                  </a:moveTo>
                  <a:lnTo>
                    <a:pt x="115400" y="0"/>
                  </a:lnTo>
                  <a:lnTo>
                    <a:pt x="76594" y="19403"/>
                  </a:lnTo>
                  <a:lnTo>
                    <a:pt x="39170" y="42855"/>
                  </a:lnTo>
                  <a:lnTo>
                    <a:pt x="7133" y="72754"/>
                  </a:lnTo>
                  <a:lnTo>
                    <a:pt x="2789" y="82276"/>
                  </a:lnTo>
                  <a:lnTo>
                    <a:pt x="0" y="99816"/>
                  </a:lnTo>
                  <a:lnTo>
                    <a:pt x="4258" y="114462"/>
                  </a:lnTo>
                  <a:lnTo>
                    <a:pt x="14586" y="130061"/>
                  </a:lnTo>
                  <a:lnTo>
                    <a:pt x="24234" y="139630"/>
                  </a:lnTo>
                  <a:lnTo>
                    <a:pt x="33871" y="145732"/>
                  </a:lnTo>
                  <a:lnTo>
                    <a:pt x="50453" y="150006"/>
                  </a:lnTo>
                  <a:lnTo>
                    <a:pt x="80963" y="150458"/>
                  </a:lnTo>
                  <a:lnTo>
                    <a:pt x="119757" y="139329"/>
                  </a:lnTo>
                  <a:lnTo>
                    <a:pt x="150987" y="126888"/>
                  </a:lnTo>
                  <a:lnTo>
                    <a:pt x="177907" y="1071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5" name="SMARTInkShape-5499"/>
            <p:cNvSpPr/>
            <p:nvPr>
              <p:custDataLst>
                <p:tags r:id="rId39"/>
              </p:custDataLst>
            </p:nvPr>
          </p:nvSpPr>
          <p:spPr>
            <a:xfrm>
              <a:off x="5515570" y="5438180"/>
              <a:ext cx="53579" cy="26791"/>
            </a:xfrm>
            <a:custGeom>
              <a:avLst/>
              <a:gdLst/>
              <a:ahLst/>
              <a:cxnLst/>
              <a:rect l="0" t="0" r="0" b="0"/>
              <a:pathLst>
                <a:path w="53579" h="26791">
                  <a:moveTo>
                    <a:pt x="0" y="0"/>
                  </a:moveTo>
                  <a:lnTo>
                    <a:pt x="0" y="0"/>
                  </a:lnTo>
                  <a:lnTo>
                    <a:pt x="53578" y="267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6" name="SMARTInkShape-5500"/>
            <p:cNvSpPr/>
            <p:nvPr>
              <p:custDataLst>
                <p:tags r:id="rId40"/>
              </p:custDataLst>
            </p:nvPr>
          </p:nvSpPr>
          <p:spPr>
            <a:xfrm>
              <a:off x="5542359" y="5616773"/>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7" name="SMARTInkShape-5501"/>
            <p:cNvSpPr/>
            <p:nvPr>
              <p:custDataLst>
                <p:tags r:id="rId41"/>
              </p:custDataLst>
            </p:nvPr>
          </p:nvSpPr>
          <p:spPr>
            <a:xfrm>
              <a:off x="5301258" y="5348883"/>
              <a:ext cx="178595" cy="254560"/>
            </a:xfrm>
            <a:custGeom>
              <a:avLst/>
              <a:gdLst/>
              <a:ahLst/>
              <a:cxnLst/>
              <a:rect l="0" t="0" r="0" b="0"/>
              <a:pathLst>
                <a:path w="178595" h="254560">
                  <a:moveTo>
                    <a:pt x="0" y="0"/>
                  </a:moveTo>
                  <a:lnTo>
                    <a:pt x="0" y="0"/>
                  </a:lnTo>
                  <a:lnTo>
                    <a:pt x="4740" y="33183"/>
                  </a:lnTo>
                  <a:lnTo>
                    <a:pt x="9094" y="71965"/>
                  </a:lnTo>
                  <a:lnTo>
                    <a:pt x="15814" y="96399"/>
                  </a:lnTo>
                  <a:lnTo>
                    <a:pt x="23096" y="112788"/>
                  </a:lnTo>
                  <a:lnTo>
                    <a:pt x="29218" y="153212"/>
                  </a:lnTo>
                  <a:lnTo>
                    <a:pt x="37794" y="177933"/>
                  </a:lnTo>
                  <a:lnTo>
                    <a:pt x="41602" y="184253"/>
                  </a:lnTo>
                  <a:lnTo>
                    <a:pt x="43294" y="190369"/>
                  </a:lnTo>
                  <a:lnTo>
                    <a:pt x="44738" y="192397"/>
                  </a:lnTo>
                  <a:lnTo>
                    <a:pt x="46692" y="193749"/>
                  </a:lnTo>
                  <a:lnTo>
                    <a:pt x="51510" y="195251"/>
                  </a:lnTo>
                  <a:lnTo>
                    <a:pt x="60864" y="196295"/>
                  </a:lnTo>
                  <a:lnTo>
                    <a:pt x="61411" y="195355"/>
                  </a:lnTo>
                  <a:lnTo>
                    <a:pt x="62020" y="191666"/>
                  </a:lnTo>
                  <a:lnTo>
                    <a:pt x="67104" y="184010"/>
                  </a:lnTo>
                  <a:lnTo>
                    <a:pt x="87913" y="162126"/>
                  </a:lnTo>
                  <a:lnTo>
                    <a:pt x="96864" y="160856"/>
                  </a:lnTo>
                  <a:lnTo>
                    <a:pt x="102563" y="160770"/>
                  </a:lnTo>
                  <a:lnTo>
                    <a:pt x="107761" y="163396"/>
                  </a:lnTo>
                  <a:lnTo>
                    <a:pt x="119182" y="173166"/>
                  </a:lnTo>
                  <a:lnTo>
                    <a:pt x="122423" y="181473"/>
                  </a:lnTo>
                  <a:lnTo>
                    <a:pt x="123287" y="186466"/>
                  </a:lnTo>
                  <a:lnTo>
                    <a:pt x="125847" y="190787"/>
                  </a:lnTo>
                  <a:lnTo>
                    <a:pt x="136948" y="202601"/>
                  </a:lnTo>
                  <a:lnTo>
                    <a:pt x="155073" y="239490"/>
                  </a:lnTo>
                  <a:lnTo>
                    <a:pt x="160864" y="245346"/>
                  </a:lnTo>
                  <a:lnTo>
                    <a:pt x="174642" y="254559"/>
                  </a:lnTo>
                  <a:lnTo>
                    <a:pt x="175959" y="254042"/>
                  </a:lnTo>
                  <a:lnTo>
                    <a:pt x="178594"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8" name="SMARTInkShape-5502"/>
            <p:cNvSpPr/>
            <p:nvPr>
              <p:custDataLst>
                <p:tags r:id="rId42"/>
              </p:custDataLst>
            </p:nvPr>
          </p:nvSpPr>
          <p:spPr>
            <a:xfrm>
              <a:off x="5033367" y="5438180"/>
              <a:ext cx="267892" cy="169492"/>
            </a:xfrm>
            <a:custGeom>
              <a:avLst/>
              <a:gdLst/>
              <a:ahLst/>
              <a:cxnLst/>
              <a:rect l="0" t="0" r="0" b="0"/>
              <a:pathLst>
                <a:path w="267892" h="169492">
                  <a:moveTo>
                    <a:pt x="0" y="44648"/>
                  </a:moveTo>
                  <a:lnTo>
                    <a:pt x="0" y="44648"/>
                  </a:lnTo>
                  <a:lnTo>
                    <a:pt x="4741" y="82572"/>
                  </a:lnTo>
                  <a:lnTo>
                    <a:pt x="9094" y="123724"/>
                  </a:lnTo>
                  <a:lnTo>
                    <a:pt x="15814" y="143594"/>
                  </a:lnTo>
                  <a:lnTo>
                    <a:pt x="29888" y="163021"/>
                  </a:lnTo>
                  <a:lnTo>
                    <a:pt x="35774" y="166712"/>
                  </a:lnTo>
                  <a:lnTo>
                    <a:pt x="42689" y="168351"/>
                  </a:lnTo>
                  <a:lnTo>
                    <a:pt x="64247" y="169491"/>
                  </a:lnTo>
                  <a:lnTo>
                    <a:pt x="78788" y="164872"/>
                  </a:lnTo>
                  <a:lnTo>
                    <a:pt x="121133" y="137883"/>
                  </a:lnTo>
                  <a:lnTo>
                    <a:pt x="133767" y="132077"/>
                  </a:lnTo>
                  <a:lnTo>
                    <a:pt x="141076" y="126410"/>
                  </a:lnTo>
                  <a:lnTo>
                    <a:pt x="142667" y="126937"/>
                  </a:lnTo>
                  <a:lnTo>
                    <a:pt x="164197" y="146345"/>
                  </a:lnTo>
                  <a:lnTo>
                    <a:pt x="167235" y="152024"/>
                  </a:lnTo>
                  <a:lnTo>
                    <a:pt x="168045" y="154927"/>
                  </a:lnTo>
                  <a:lnTo>
                    <a:pt x="169577" y="156863"/>
                  </a:lnTo>
                  <a:lnTo>
                    <a:pt x="173924" y="159012"/>
                  </a:lnTo>
                  <a:lnTo>
                    <a:pt x="195353" y="160583"/>
                  </a:lnTo>
                  <a:lnTo>
                    <a:pt x="198697" y="159641"/>
                  </a:lnTo>
                  <a:lnTo>
                    <a:pt x="200926" y="158021"/>
                  </a:lnTo>
                  <a:lnTo>
                    <a:pt x="202411" y="155949"/>
                  </a:lnTo>
                  <a:lnTo>
                    <a:pt x="204394" y="154568"/>
                  </a:lnTo>
                  <a:lnTo>
                    <a:pt x="209242" y="153031"/>
                  </a:lnTo>
                  <a:lnTo>
                    <a:pt x="214705" y="147059"/>
                  </a:lnTo>
                  <a:lnTo>
                    <a:pt x="241112" y="106481"/>
                  </a:lnTo>
                  <a:lnTo>
                    <a:pt x="246067" y="94950"/>
                  </a:lnTo>
                  <a:lnTo>
                    <a:pt x="259513" y="53560"/>
                  </a:lnTo>
                  <a:lnTo>
                    <a:pt x="262306" y="47613"/>
                  </a:lnTo>
                  <a:lnTo>
                    <a:pt x="262762" y="35713"/>
                  </a:lnTo>
                  <a:lnTo>
                    <a:pt x="261495" y="29762"/>
                  </a:lnTo>
                  <a:lnTo>
                    <a:pt x="262733" y="17858"/>
                  </a:lnTo>
                  <a:lnTo>
                    <a:pt x="26789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9" name="SMARTInkShape-5503"/>
            <p:cNvSpPr/>
            <p:nvPr>
              <p:custDataLst>
                <p:tags r:id="rId43"/>
              </p:custDataLst>
            </p:nvPr>
          </p:nvSpPr>
          <p:spPr>
            <a:xfrm>
              <a:off x="4649391" y="5491758"/>
              <a:ext cx="223243" cy="17860"/>
            </a:xfrm>
            <a:custGeom>
              <a:avLst/>
              <a:gdLst/>
              <a:ahLst/>
              <a:cxnLst/>
              <a:rect l="0" t="0" r="0" b="0"/>
              <a:pathLst>
                <a:path w="223243" h="17860">
                  <a:moveTo>
                    <a:pt x="0" y="0"/>
                  </a:moveTo>
                  <a:lnTo>
                    <a:pt x="0" y="0"/>
                  </a:lnTo>
                  <a:lnTo>
                    <a:pt x="33183" y="4740"/>
                  </a:lnTo>
                  <a:lnTo>
                    <a:pt x="63299" y="7688"/>
                  </a:lnTo>
                  <a:lnTo>
                    <a:pt x="101885" y="11024"/>
                  </a:lnTo>
                  <a:lnTo>
                    <a:pt x="127455" y="13302"/>
                  </a:lnTo>
                  <a:lnTo>
                    <a:pt x="163803" y="15835"/>
                  </a:lnTo>
                  <a:lnTo>
                    <a:pt x="206650" y="17458"/>
                  </a:lnTo>
                  <a:lnTo>
                    <a:pt x="223242"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0" name="SMARTInkShape-5504"/>
            <p:cNvSpPr/>
            <p:nvPr>
              <p:custDataLst>
                <p:tags r:id="rId44"/>
              </p:custDataLst>
            </p:nvPr>
          </p:nvSpPr>
          <p:spPr>
            <a:xfrm>
              <a:off x="4738688" y="5295305"/>
              <a:ext cx="17860" cy="339329"/>
            </a:xfrm>
            <a:custGeom>
              <a:avLst/>
              <a:gdLst/>
              <a:ahLst/>
              <a:cxnLst/>
              <a:rect l="0" t="0" r="0" b="0"/>
              <a:pathLst>
                <a:path w="17860" h="339329">
                  <a:moveTo>
                    <a:pt x="0" y="0"/>
                  </a:moveTo>
                  <a:lnTo>
                    <a:pt x="0" y="0"/>
                  </a:lnTo>
                  <a:lnTo>
                    <a:pt x="0" y="33183"/>
                  </a:lnTo>
                  <a:lnTo>
                    <a:pt x="0" y="72780"/>
                  </a:lnTo>
                  <a:lnTo>
                    <a:pt x="0" y="109649"/>
                  </a:lnTo>
                  <a:lnTo>
                    <a:pt x="0" y="145708"/>
                  </a:lnTo>
                  <a:lnTo>
                    <a:pt x="4740" y="181527"/>
                  </a:lnTo>
                  <a:lnTo>
                    <a:pt x="8102" y="222057"/>
                  </a:lnTo>
                  <a:lnTo>
                    <a:pt x="8766" y="258727"/>
                  </a:lnTo>
                  <a:lnTo>
                    <a:pt x="11526" y="283035"/>
                  </a:lnTo>
                  <a:lnTo>
                    <a:pt x="17025" y="314165"/>
                  </a:lnTo>
                  <a:lnTo>
                    <a:pt x="17859"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1" name="SMARTInkShape-5505"/>
            <p:cNvSpPr/>
            <p:nvPr>
              <p:custDataLst>
                <p:tags r:id="rId45"/>
              </p:custDataLst>
            </p:nvPr>
          </p:nvSpPr>
          <p:spPr>
            <a:xfrm>
              <a:off x="4363953" y="5402461"/>
              <a:ext cx="240790" cy="236504"/>
            </a:xfrm>
            <a:custGeom>
              <a:avLst/>
              <a:gdLst/>
              <a:ahLst/>
              <a:cxnLst/>
              <a:rect l="0" t="0" r="0" b="0"/>
              <a:pathLst>
                <a:path w="240790" h="236504">
                  <a:moveTo>
                    <a:pt x="169352" y="0"/>
                  </a:moveTo>
                  <a:lnTo>
                    <a:pt x="169352" y="0"/>
                  </a:lnTo>
                  <a:lnTo>
                    <a:pt x="130546" y="7129"/>
                  </a:lnTo>
                  <a:lnTo>
                    <a:pt x="106480" y="16223"/>
                  </a:lnTo>
                  <a:lnTo>
                    <a:pt x="62241" y="54141"/>
                  </a:lnTo>
                  <a:lnTo>
                    <a:pt x="29851" y="90742"/>
                  </a:lnTo>
                  <a:lnTo>
                    <a:pt x="7704" y="125301"/>
                  </a:lnTo>
                  <a:lnTo>
                    <a:pt x="743" y="164961"/>
                  </a:lnTo>
                  <a:lnTo>
                    <a:pt x="0" y="184034"/>
                  </a:lnTo>
                  <a:lnTo>
                    <a:pt x="1881" y="189167"/>
                  </a:lnTo>
                  <a:lnTo>
                    <a:pt x="13865" y="204532"/>
                  </a:lnTo>
                  <a:lnTo>
                    <a:pt x="15092" y="207792"/>
                  </a:lnTo>
                  <a:lnTo>
                    <a:pt x="16902" y="209965"/>
                  </a:lnTo>
                  <a:lnTo>
                    <a:pt x="21560" y="212381"/>
                  </a:lnTo>
                  <a:lnTo>
                    <a:pt x="29583" y="210808"/>
                  </a:lnTo>
                  <a:lnTo>
                    <a:pt x="42611" y="204344"/>
                  </a:lnTo>
                  <a:lnTo>
                    <a:pt x="77500" y="176797"/>
                  </a:lnTo>
                  <a:lnTo>
                    <a:pt x="81328" y="171443"/>
                  </a:lnTo>
                  <a:lnTo>
                    <a:pt x="92764" y="144109"/>
                  </a:lnTo>
                  <a:lnTo>
                    <a:pt x="108803" y="119306"/>
                  </a:lnTo>
                  <a:lnTo>
                    <a:pt x="119902" y="78625"/>
                  </a:lnTo>
                  <a:lnTo>
                    <a:pt x="126717" y="47849"/>
                  </a:lnTo>
                  <a:lnTo>
                    <a:pt x="140093" y="27070"/>
                  </a:lnTo>
                  <a:lnTo>
                    <a:pt x="142075" y="19679"/>
                  </a:lnTo>
                  <a:lnTo>
                    <a:pt x="143230" y="19072"/>
                  </a:lnTo>
                  <a:lnTo>
                    <a:pt x="150208" y="18019"/>
                  </a:lnTo>
                  <a:lnTo>
                    <a:pt x="155852" y="22647"/>
                  </a:lnTo>
                  <a:lnTo>
                    <a:pt x="158391" y="27594"/>
                  </a:lnTo>
                  <a:lnTo>
                    <a:pt x="167992" y="67790"/>
                  </a:lnTo>
                  <a:lnTo>
                    <a:pt x="171819" y="107852"/>
                  </a:lnTo>
                  <a:lnTo>
                    <a:pt x="181658" y="144735"/>
                  </a:lnTo>
                  <a:lnTo>
                    <a:pt x="194496" y="186420"/>
                  </a:lnTo>
                  <a:lnTo>
                    <a:pt x="207722" y="218284"/>
                  </a:lnTo>
                  <a:lnTo>
                    <a:pt x="213856" y="225999"/>
                  </a:lnTo>
                  <a:lnTo>
                    <a:pt x="227872" y="236503"/>
                  </a:lnTo>
                  <a:lnTo>
                    <a:pt x="229201" y="236052"/>
                  </a:lnTo>
                  <a:lnTo>
                    <a:pt x="240789" y="214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2" name="SMARTInkShape-5506"/>
            <p:cNvSpPr/>
            <p:nvPr>
              <p:custDataLst>
                <p:tags r:id="rId46"/>
              </p:custDataLst>
            </p:nvPr>
          </p:nvSpPr>
          <p:spPr>
            <a:xfrm>
              <a:off x="3943945" y="5341608"/>
              <a:ext cx="258962" cy="248377"/>
            </a:xfrm>
            <a:custGeom>
              <a:avLst/>
              <a:gdLst/>
              <a:ahLst/>
              <a:cxnLst/>
              <a:rect l="0" t="0" r="0" b="0"/>
              <a:pathLst>
                <a:path w="258962" h="248377">
                  <a:moveTo>
                    <a:pt x="0" y="96572"/>
                  </a:moveTo>
                  <a:lnTo>
                    <a:pt x="0" y="96572"/>
                  </a:lnTo>
                  <a:lnTo>
                    <a:pt x="33184" y="96572"/>
                  </a:lnTo>
                  <a:lnTo>
                    <a:pt x="70973" y="95580"/>
                  </a:lnTo>
                  <a:lnTo>
                    <a:pt x="109831" y="81341"/>
                  </a:lnTo>
                  <a:lnTo>
                    <a:pt x="135119" y="66760"/>
                  </a:lnTo>
                  <a:lnTo>
                    <a:pt x="163664" y="40016"/>
                  </a:lnTo>
                  <a:lnTo>
                    <a:pt x="166998" y="34063"/>
                  </a:lnTo>
                  <a:lnTo>
                    <a:pt x="169138" y="22158"/>
                  </a:lnTo>
                  <a:lnTo>
                    <a:pt x="168321" y="20173"/>
                  </a:lnTo>
                  <a:lnTo>
                    <a:pt x="166784" y="18850"/>
                  </a:lnTo>
                  <a:lnTo>
                    <a:pt x="162431" y="16387"/>
                  </a:lnTo>
                  <a:lnTo>
                    <a:pt x="143919" y="3930"/>
                  </a:lnTo>
                  <a:lnTo>
                    <a:pt x="132160" y="0"/>
                  </a:lnTo>
                  <a:lnTo>
                    <a:pt x="122900" y="1727"/>
                  </a:lnTo>
                  <a:lnTo>
                    <a:pt x="111177" y="4809"/>
                  </a:lnTo>
                  <a:lnTo>
                    <a:pt x="75532" y="11690"/>
                  </a:lnTo>
                  <a:lnTo>
                    <a:pt x="50822" y="29571"/>
                  </a:lnTo>
                  <a:lnTo>
                    <a:pt x="11589" y="69868"/>
                  </a:lnTo>
                  <a:lnTo>
                    <a:pt x="5151" y="81727"/>
                  </a:lnTo>
                  <a:lnTo>
                    <a:pt x="1018" y="105508"/>
                  </a:lnTo>
                  <a:lnTo>
                    <a:pt x="1445" y="116419"/>
                  </a:lnTo>
                  <a:lnTo>
                    <a:pt x="15271" y="144032"/>
                  </a:lnTo>
                  <a:lnTo>
                    <a:pt x="34558" y="166383"/>
                  </a:lnTo>
                  <a:lnTo>
                    <a:pt x="68621" y="188441"/>
                  </a:lnTo>
                  <a:lnTo>
                    <a:pt x="96313" y="199910"/>
                  </a:lnTo>
                  <a:lnTo>
                    <a:pt x="130119" y="212945"/>
                  </a:lnTo>
                  <a:lnTo>
                    <a:pt x="165885" y="224870"/>
                  </a:lnTo>
                  <a:lnTo>
                    <a:pt x="209075" y="234514"/>
                  </a:lnTo>
                  <a:lnTo>
                    <a:pt x="245226" y="241443"/>
                  </a:lnTo>
                  <a:lnTo>
                    <a:pt x="258961" y="2483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3" name="SMARTInkShape-5507"/>
            <p:cNvSpPr/>
            <p:nvPr>
              <p:custDataLst>
                <p:tags r:id="rId47"/>
              </p:custDataLst>
            </p:nvPr>
          </p:nvSpPr>
          <p:spPr>
            <a:xfrm>
              <a:off x="3783211" y="5358012"/>
              <a:ext cx="169665" cy="124817"/>
            </a:xfrm>
            <a:custGeom>
              <a:avLst/>
              <a:gdLst/>
              <a:ahLst/>
              <a:cxnLst/>
              <a:rect l="0" t="0" r="0" b="0"/>
              <a:pathLst>
                <a:path w="169665" h="124817">
                  <a:moveTo>
                    <a:pt x="0" y="124816"/>
                  </a:moveTo>
                  <a:lnTo>
                    <a:pt x="0" y="124816"/>
                  </a:lnTo>
                  <a:lnTo>
                    <a:pt x="9481" y="91633"/>
                  </a:lnTo>
                  <a:lnTo>
                    <a:pt x="26310" y="50866"/>
                  </a:lnTo>
                  <a:lnTo>
                    <a:pt x="56827" y="11357"/>
                  </a:lnTo>
                  <a:lnTo>
                    <a:pt x="66928" y="4937"/>
                  </a:lnTo>
                  <a:lnTo>
                    <a:pt x="90700" y="476"/>
                  </a:lnTo>
                  <a:lnTo>
                    <a:pt x="105477" y="0"/>
                  </a:lnTo>
                  <a:lnTo>
                    <a:pt x="114017" y="2534"/>
                  </a:lnTo>
                  <a:lnTo>
                    <a:pt x="151199" y="26660"/>
                  </a:lnTo>
                  <a:lnTo>
                    <a:pt x="169664" y="444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4" name="SMARTInkShape-5508"/>
            <p:cNvSpPr/>
            <p:nvPr>
              <p:custDataLst>
                <p:tags r:id="rId48"/>
              </p:custDataLst>
            </p:nvPr>
          </p:nvSpPr>
          <p:spPr>
            <a:xfrm>
              <a:off x="3551039" y="5331023"/>
              <a:ext cx="187525" cy="151265"/>
            </a:xfrm>
            <a:custGeom>
              <a:avLst/>
              <a:gdLst/>
              <a:ahLst/>
              <a:cxnLst/>
              <a:rect l="0" t="0" r="0" b="0"/>
              <a:pathLst>
                <a:path w="187525" h="151265">
                  <a:moveTo>
                    <a:pt x="0" y="35719"/>
                  </a:moveTo>
                  <a:lnTo>
                    <a:pt x="0" y="35719"/>
                  </a:lnTo>
                  <a:lnTo>
                    <a:pt x="0" y="78996"/>
                  </a:lnTo>
                  <a:lnTo>
                    <a:pt x="2646" y="104105"/>
                  </a:lnTo>
                  <a:lnTo>
                    <a:pt x="9714" y="121466"/>
                  </a:lnTo>
                  <a:lnTo>
                    <a:pt x="16223" y="129391"/>
                  </a:lnTo>
                  <a:lnTo>
                    <a:pt x="40875" y="147698"/>
                  </a:lnTo>
                  <a:lnTo>
                    <a:pt x="47271" y="149980"/>
                  </a:lnTo>
                  <a:lnTo>
                    <a:pt x="61190" y="151264"/>
                  </a:lnTo>
                  <a:lnTo>
                    <a:pt x="77882" y="146904"/>
                  </a:lnTo>
                  <a:lnTo>
                    <a:pt x="104575" y="133692"/>
                  </a:lnTo>
                  <a:lnTo>
                    <a:pt x="135530" y="105406"/>
                  </a:lnTo>
                  <a:lnTo>
                    <a:pt x="163675" y="64121"/>
                  </a:lnTo>
                  <a:lnTo>
                    <a:pt x="167889" y="47221"/>
                  </a:lnTo>
                  <a:lnTo>
                    <a:pt x="170306" y="24725"/>
                  </a:lnTo>
                  <a:lnTo>
                    <a:pt x="178481" y="568"/>
                  </a:lnTo>
                  <a:lnTo>
                    <a:pt x="18752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5" name="SMARTInkShape-5509"/>
            <p:cNvSpPr/>
            <p:nvPr>
              <p:custDataLst>
                <p:tags r:id="rId49"/>
              </p:custDataLst>
            </p:nvPr>
          </p:nvSpPr>
          <p:spPr>
            <a:xfrm>
              <a:off x="3372445" y="5384602"/>
              <a:ext cx="142876" cy="8929"/>
            </a:xfrm>
            <a:custGeom>
              <a:avLst/>
              <a:gdLst/>
              <a:ahLst/>
              <a:cxnLst/>
              <a:rect l="0" t="0" r="0" b="0"/>
              <a:pathLst>
                <a:path w="142876" h="8929">
                  <a:moveTo>
                    <a:pt x="0" y="8928"/>
                  </a:moveTo>
                  <a:lnTo>
                    <a:pt x="0" y="8928"/>
                  </a:lnTo>
                  <a:lnTo>
                    <a:pt x="37814" y="2792"/>
                  </a:lnTo>
                  <a:lnTo>
                    <a:pt x="79329" y="31"/>
                  </a:lnTo>
                  <a:lnTo>
                    <a:pt x="123120" y="6"/>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6" name="SMARTInkShape-5510"/>
            <p:cNvSpPr/>
            <p:nvPr>
              <p:custDataLst>
                <p:tags r:id="rId50"/>
              </p:custDataLst>
            </p:nvPr>
          </p:nvSpPr>
          <p:spPr>
            <a:xfrm>
              <a:off x="3408164" y="5223867"/>
              <a:ext cx="67626" cy="316265"/>
            </a:xfrm>
            <a:custGeom>
              <a:avLst/>
              <a:gdLst/>
              <a:ahLst/>
              <a:cxnLst/>
              <a:rect l="0" t="0" r="0" b="0"/>
              <a:pathLst>
                <a:path w="67626" h="316265">
                  <a:moveTo>
                    <a:pt x="0" y="0"/>
                  </a:moveTo>
                  <a:lnTo>
                    <a:pt x="0" y="0"/>
                  </a:lnTo>
                  <a:lnTo>
                    <a:pt x="14222" y="33183"/>
                  </a:lnTo>
                  <a:lnTo>
                    <a:pt x="23065" y="68041"/>
                  </a:lnTo>
                  <a:lnTo>
                    <a:pt x="33183" y="112622"/>
                  </a:lnTo>
                  <a:lnTo>
                    <a:pt x="44143" y="150101"/>
                  </a:lnTo>
                  <a:lnTo>
                    <a:pt x="47070" y="177506"/>
                  </a:lnTo>
                  <a:lnTo>
                    <a:pt x="51678" y="215814"/>
                  </a:lnTo>
                  <a:lnTo>
                    <a:pt x="58858" y="254114"/>
                  </a:lnTo>
                  <a:lnTo>
                    <a:pt x="62188" y="297856"/>
                  </a:lnTo>
                  <a:lnTo>
                    <a:pt x="62365" y="305352"/>
                  </a:lnTo>
                  <a:lnTo>
                    <a:pt x="65090" y="311991"/>
                  </a:lnTo>
                  <a:lnTo>
                    <a:pt x="67206" y="315150"/>
                  </a:lnTo>
                  <a:lnTo>
                    <a:pt x="67625" y="316264"/>
                  </a:lnTo>
                  <a:lnTo>
                    <a:pt x="66911" y="316015"/>
                  </a:lnTo>
                  <a:lnTo>
                    <a:pt x="62508" y="3125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7" name="SMARTInkShape-5511"/>
            <p:cNvSpPr/>
            <p:nvPr>
              <p:custDataLst>
                <p:tags r:id="rId51"/>
              </p:custDataLst>
            </p:nvPr>
          </p:nvSpPr>
          <p:spPr>
            <a:xfrm>
              <a:off x="3185467" y="5304234"/>
              <a:ext cx="169120" cy="190379"/>
            </a:xfrm>
            <a:custGeom>
              <a:avLst/>
              <a:gdLst/>
              <a:ahLst/>
              <a:cxnLst/>
              <a:rect l="0" t="0" r="0" b="0"/>
              <a:pathLst>
                <a:path w="169120" h="190379">
                  <a:moveTo>
                    <a:pt x="97681" y="0"/>
                  </a:moveTo>
                  <a:lnTo>
                    <a:pt x="97681" y="0"/>
                  </a:lnTo>
                  <a:lnTo>
                    <a:pt x="58876" y="14258"/>
                  </a:lnTo>
                  <a:lnTo>
                    <a:pt x="42070" y="24858"/>
                  </a:lnTo>
                  <a:lnTo>
                    <a:pt x="30632" y="38829"/>
                  </a:lnTo>
                  <a:lnTo>
                    <a:pt x="5665" y="81240"/>
                  </a:lnTo>
                  <a:lnTo>
                    <a:pt x="2215" y="91008"/>
                  </a:lnTo>
                  <a:lnTo>
                    <a:pt x="0" y="108707"/>
                  </a:lnTo>
                  <a:lnTo>
                    <a:pt x="4357" y="123380"/>
                  </a:lnTo>
                  <a:lnTo>
                    <a:pt x="6692" y="126903"/>
                  </a:lnTo>
                  <a:lnTo>
                    <a:pt x="11932" y="130815"/>
                  </a:lnTo>
                  <a:lnTo>
                    <a:pt x="20460" y="133018"/>
                  </a:lnTo>
                  <a:lnTo>
                    <a:pt x="29270" y="133671"/>
                  </a:lnTo>
                  <a:lnTo>
                    <a:pt x="42906" y="129124"/>
                  </a:lnTo>
                  <a:lnTo>
                    <a:pt x="58161" y="118699"/>
                  </a:lnTo>
                  <a:lnTo>
                    <a:pt x="64573" y="112948"/>
                  </a:lnTo>
                  <a:lnTo>
                    <a:pt x="68084" y="107085"/>
                  </a:lnTo>
                  <a:lnTo>
                    <a:pt x="70636" y="101172"/>
                  </a:lnTo>
                  <a:lnTo>
                    <a:pt x="86265" y="80366"/>
                  </a:lnTo>
                  <a:lnTo>
                    <a:pt x="97645" y="53656"/>
                  </a:lnTo>
                  <a:lnTo>
                    <a:pt x="102411" y="53603"/>
                  </a:lnTo>
                  <a:lnTo>
                    <a:pt x="103811" y="54586"/>
                  </a:lnTo>
                  <a:lnTo>
                    <a:pt x="104745" y="56235"/>
                  </a:lnTo>
                  <a:lnTo>
                    <a:pt x="106058" y="65941"/>
                  </a:lnTo>
                  <a:lnTo>
                    <a:pt x="107530" y="92726"/>
                  </a:lnTo>
                  <a:lnTo>
                    <a:pt x="117631" y="133972"/>
                  </a:lnTo>
                  <a:lnTo>
                    <a:pt x="130938" y="169668"/>
                  </a:lnTo>
                  <a:lnTo>
                    <a:pt x="131759" y="175619"/>
                  </a:lnTo>
                  <a:lnTo>
                    <a:pt x="135282" y="180579"/>
                  </a:lnTo>
                  <a:lnTo>
                    <a:pt x="147135" y="188737"/>
                  </a:lnTo>
                  <a:lnTo>
                    <a:pt x="151487" y="190317"/>
                  </a:lnTo>
                  <a:lnTo>
                    <a:pt x="154388" y="190378"/>
                  </a:lnTo>
                  <a:lnTo>
                    <a:pt x="158603" y="187800"/>
                  </a:lnTo>
                  <a:lnTo>
                    <a:pt x="163784" y="183347"/>
                  </a:lnTo>
                  <a:lnTo>
                    <a:pt x="166748" y="175414"/>
                  </a:lnTo>
                  <a:lnTo>
                    <a:pt x="169119" y="1607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8" name="SMARTInkShape-5512"/>
            <p:cNvSpPr/>
            <p:nvPr>
              <p:custDataLst>
                <p:tags r:id="rId52"/>
              </p:custDataLst>
            </p:nvPr>
          </p:nvSpPr>
          <p:spPr>
            <a:xfrm>
              <a:off x="2792016" y="5277679"/>
              <a:ext cx="428626" cy="178348"/>
            </a:xfrm>
            <a:custGeom>
              <a:avLst/>
              <a:gdLst/>
              <a:ahLst/>
              <a:cxnLst/>
              <a:rect l="0" t="0" r="0" b="0"/>
              <a:pathLst>
                <a:path w="428626" h="178348">
                  <a:moveTo>
                    <a:pt x="0" y="71204"/>
                  </a:moveTo>
                  <a:lnTo>
                    <a:pt x="0" y="71204"/>
                  </a:lnTo>
                  <a:lnTo>
                    <a:pt x="38805" y="95751"/>
                  </a:lnTo>
                  <a:lnTo>
                    <a:pt x="62871" y="103612"/>
                  </a:lnTo>
                  <a:lnTo>
                    <a:pt x="76229" y="105451"/>
                  </a:lnTo>
                  <a:lnTo>
                    <a:pt x="113007" y="99105"/>
                  </a:lnTo>
                  <a:lnTo>
                    <a:pt x="156507" y="77973"/>
                  </a:lnTo>
                  <a:lnTo>
                    <a:pt x="185678" y="59369"/>
                  </a:lnTo>
                  <a:lnTo>
                    <a:pt x="189270" y="55376"/>
                  </a:lnTo>
                  <a:lnTo>
                    <a:pt x="193260" y="45648"/>
                  </a:lnTo>
                  <a:lnTo>
                    <a:pt x="196173" y="23949"/>
                  </a:lnTo>
                  <a:lnTo>
                    <a:pt x="193682" y="17790"/>
                  </a:lnTo>
                  <a:lnTo>
                    <a:pt x="183999" y="5751"/>
                  </a:lnTo>
                  <a:lnTo>
                    <a:pt x="173058" y="2427"/>
                  </a:lnTo>
                  <a:lnTo>
                    <a:pt x="131597" y="0"/>
                  </a:lnTo>
                  <a:lnTo>
                    <a:pt x="116034" y="862"/>
                  </a:lnTo>
                  <a:lnTo>
                    <a:pt x="95124" y="7918"/>
                  </a:lnTo>
                  <a:lnTo>
                    <a:pt x="57910" y="33190"/>
                  </a:lnTo>
                  <a:lnTo>
                    <a:pt x="40138" y="50318"/>
                  </a:lnTo>
                  <a:lnTo>
                    <a:pt x="33383" y="60599"/>
                  </a:lnTo>
                  <a:lnTo>
                    <a:pt x="28743" y="82283"/>
                  </a:lnTo>
                  <a:lnTo>
                    <a:pt x="30303" y="93657"/>
                  </a:lnTo>
                  <a:lnTo>
                    <a:pt x="33312" y="103010"/>
                  </a:lnTo>
                  <a:lnTo>
                    <a:pt x="35997" y="118442"/>
                  </a:lnTo>
                  <a:lnTo>
                    <a:pt x="40142" y="126262"/>
                  </a:lnTo>
                  <a:lnTo>
                    <a:pt x="58016" y="145505"/>
                  </a:lnTo>
                  <a:lnTo>
                    <a:pt x="69110" y="153175"/>
                  </a:lnTo>
                  <a:lnTo>
                    <a:pt x="111925" y="164598"/>
                  </a:lnTo>
                  <a:lnTo>
                    <a:pt x="156412" y="176694"/>
                  </a:lnTo>
                  <a:lnTo>
                    <a:pt x="197998" y="178317"/>
                  </a:lnTo>
                  <a:lnTo>
                    <a:pt x="207935" y="178347"/>
                  </a:lnTo>
                  <a:lnTo>
                    <a:pt x="214124" y="175708"/>
                  </a:lnTo>
                  <a:lnTo>
                    <a:pt x="217163" y="173615"/>
                  </a:lnTo>
                  <a:lnTo>
                    <a:pt x="220540" y="168644"/>
                  </a:lnTo>
                  <a:lnTo>
                    <a:pt x="223033" y="163128"/>
                  </a:lnTo>
                  <a:lnTo>
                    <a:pt x="227449" y="157369"/>
                  </a:lnTo>
                  <a:lnTo>
                    <a:pt x="230072" y="148856"/>
                  </a:lnTo>
                  <a:lnTo>
                    <a:pt x="234195" y="132908"/>
                  </a:lnTo>
                  <a:lnTo>
                    <a:pt x="247990" y="91136"/>
                  </a:lnTo>
                  <a:lnTo>
                    <a:pt x="254368" y="63345"/>
                  </a:lnTo>
                  <a:lnTo>
                    <a:pt x="262211" y="50183"/>
                  </a:lnTo>
                  <a:lnTo>
                    <a:pt x="278675" y="33647"/>
                  </a:lnTo>
                  <a:lnTo>
                    <a:pt x="287897" y="29708"/>
                  </a:lnTo>
                  <a:lnTo>
                    <a:pt x="327547" y="26740"/>
                  </a:lnTo>
                  <a:lnTo>
                    <a:pt x="370093" y="35661"/>
                  </a:lnTo>
                  <a:lnTo>
                    <a:pt x="412076" y="43816"/>
                  </a:lnTo>
                  <a:lnTo>
                    <a:pt x="428625" y="444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9" name="SMARTInkShape-5513"/>
            <p:cNvSpPr/>
            <p:nvPr>
              <p:custDataLst>
                <p:tags r:id="rId53"/>
              </p:custDataLst>
            </p:nvPr>
          </p:nvSpPr>
          <p:spPr>
            <a:xfrm>
              <a:off x="2631281" y="5216382"/>
              <a:ext cx="142353" cy="354683"/>
            </a:xfrm>
            <a:custGeom>
              <a:avLst/>
              <a:gdLst/>
              <a:ahLst/>
              <a:cxnLst/>
              <a:rect l="0" t="0" r="0" b="0"/>
              <a:pathLst>
                <a:path w="142353" h="354683">
                  <a:moveTo>
                    <a:pt x="53578" y="96782"/>
                  </a:moveTo>
                  <a:lnTo>
                    <a:pt x="53578" y="96782"/>
                  </a:lnTo>
                  <a:lnTo>
                    <a:pt x="58319" y="134706"/>
                  </a:lnTo>
                  <a:lnTo>
                    <a:pt x="61267" y="177251"/>
                  </a:lnTo>
                  <a:lnTo>
                    <a:pt x="66881" y="219733"/>
                  </a:lnTo>
                  <a:lnTo>
                    <a:pt x="69545" y="264274"/>
                  </a:lnTo>
                  <a:lnTo>
                    <a:pt x="63631" y="306068"/>
                  </a:lnTo>
                  <a:lnTo>
                    <a:pt x="62552" y="350370"/>
                  </a:lnTo>
                  <a:lnTo>
                    <a:pt x="62538" y="352162"/>
                  </a:lnTo>
                  <a:lnTo>
                    <a:pt x="61535" y="353356"/>
                  </a:lnTo>
                  <a:lnTo>
                    <a:pt x="57776" y="354682"/>
                  </a:lnTo>
                  <a:lnTo>
                    <a:pt x="55385" y="354044"/>
                  </a:lnTo>
                  <a:lnTo>
                    <a:pt x="50082" y="350688"/>
                  </a:lnTo>
                  <a:lnTo>
                    <a:pt x="41518" y="338480"/>
                  </a:lnTo>
                  <a:lnTo>
                    <a:pt x="31487" y="300192"/>
                  </a:lnTo>
                  <a:lnTo>
                    <a:pt x="26725" y="264072"/>
                  </a:lnTo>
                  <a:lnTo>
                    <a:pt x="19935" y="226276"/>
                  </a:lnTo>
                  <a:lnTo>
                    <a:pt x="12632" y="190493"/>
                  </a:lnTo>
                  <a:lnTo>
                    <a:pt x="9661" y="148586"/>
                  </a:lnTo>
                  <a:lnTo>
                    <a:pt x="9075" y="107125"/>
                  </a:lnTo>
                  <a:lnTo>
                    <a:pt x="8943" y="67634"/>
                  </a:lnTo>
                  <a:lnTo>
                    <a:pt x="13674" y="47246"/>
                  </a:lnTo>
                  <a:lnTo>
                    <a:pt x="23937" y="34747"/>
                  </a:lnTo>
                  <a:lnTo>
                    <a:pt x="50043" y="12693"/>
                  </a:lnTo>
                  <a:lnTo>
                    <a:pt x="69269" y="5868"/>
                  </a:lnTo>
                  <a:lnTo>
                    <a:pt x="72969" y="3430"/>
                  </a:lnTo>
                  <a:lnTo>
                    <a:pt x="87656" y="0"/>
                  </a:lnTo>
                  <a:lnTo>
                    <a:pt x="96175" y="1843"/>
                  </a:lnTo>
                  <a:lnTo>
                    <a:pt x="109728" y="11111"/>
                  </a:lnTo>
                  <a:lnTo>
                    <a:pt x="121959" y="23488"/>
                  </a:lnTo>
                  <a:lnTo>
                    <a:pt x="138900" y="49333"/>
                  </a:lnTo>
                  <a:lnTo>
                    <a:pt x="142352" y="76361"/>
                  </a:lnTo>
                  <a:lnTo>
                    <a:pt x="137980" y="93930"/>
                  </a:lnTo>
                  <a:lnTo>
                    <a:pt x="130447" y="103120"/>
                  </a:lnTo>
                  <a:lnTo>
                    <a:pt x="125660" y="106961"/>
                  </a:lnTo>
                  <a:lnTo>
                    <a:pt x="104498" y="146513"/>
                  </a:lnTo>
                  <a:lnTo>
                    <a:pt x="95722" y="156257"/>
                  </a:lnTo>
                  <a:lnTo>
                    <a:pt x="73920" y="170597"/>
                  </a:lnTo>
                  <a:lnTo>
                    <a:pt x="56408" y="175208"/>
                  </a:lnTo>
                  <a:lnTo>
                    <a:pt x="15402" y="177099"/>
                  </a:lnTo>
                  <a:lnTo>
                    <a:pt x="9161" y="174481"/>
                  </a:lnTo>
                  <a:lnTo>
                    <a:pt x="0" y="1682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0" name="SMARTInkShape-5514"/>
            <p:cNvSpPr/>
            <p:nvPr>
              <p:custDataLst>
                <p:tags r:id="rId54"/>
              </p:custDataLst>
            </p:nvPr>
          </p:nvSpPr>
          <p:spPr>
            <a:xfrm>
              <a:off x="2151545" y="5224402"/>
              <a:ext cx="444019" cy="240569"/>
            </a:xfrm>
            <a:custGeom>
              <a:avLst/>
              <a:gdLst/>
              <a:ahLst/>
              <a:cxnLst/>
              <a:rect l="0" t="0" r="0" b="0"/>
              <a:pathLst>
                <a:path w="444019" h="240569">
                  <a:moveTo>
                    <a:pt x="15393" y="115551"/>
                  </a:moveTo>
                  <a:lnTo>
                    <a:pt x="15393" y="115551"/>
                  </a:lnTo>
                  <a:lnTo>
                    <a:pt x="54198" y="120696"/>
                  </a:lnTo>
                  <a:lnTo>
                    <a:pt x="78264" y="116524"/>
                  </a:lnTo>
                  <a:lnTo>
                    <a:pt x="91622" y="111684"/>
                  </a:lnTo>
                  <a:lnTo>
                    <a:pt x="101527" y="103581"/>
                  </a:lnTo>
                  <a:lnTo>
                    <a:pt x="139774" y="60032"/>
                  </a:lnTo>
                  <a:lnTo>
                    <a:pt x="145087" y="49204"/>
                  </a:lnTo>
                  <a:lnTo>
                    <a:pt x="148778" y="24928"/>
                  </a:lnTo>
                  <a:lnTo>
                    <a:pt x="146443" y="18058"/>
                  </a:lnTo>
                  <a:lnTo>
                    <a:pt x="136860" y="5563"/>
                  </a:lnTo>
                  <a:lnTo>
                    <a:pt x="128578" y="2175"/>
                  </a:lnTo>
                  <a:lnTo>
                    <a:pt x="111834" y="0"/>
                  </a:lnTo>
                  <a:lnTo>
                    <a:pt x="92585" y="4364"/>
                  </a:lnTo>
                  <a:lnTo>
                    <a:pt x="49591" y="32899"/>
                  </a:lnTo>
                  <a:lnTo>
                    <a:pt x="37868" y="47067"/>
                  </a:lnTo>
                  <a:lnTo>
                    <a:pt x="12840" y="89151"/>
                  </a:lnTo>
                  <a:lnTo>
                    <a:pt x="851" y="121912"/>
                  </a:lnTo>
                  <a:lnTo>
                    <a:pt x="0" y="140206"/>
                  </a:lnTo>
                  <a:lnTo>
                    <a:pt x="6091" y="183600"/>
                  </a:lnTo>
                  <a:lnTo>
                    <a:pt x="19031" y="205388"/>
                  </a:lnTo>
                  <a:lnTo>
                    <a:pt x="40664" y="229712"/>
                  </a:lnTo>
                  <a:lnTo>
                    <a:pt x="51760" y="235742"/>
                  </a:lnTo>
                  <a:lnTo>
                    <a:pt x="80962" y="239931"/>
                  </a:lnTo>
                  <a:lnTo>
                    <a:pt x="123765" y="240542"/>
                  </a:lnTo>
                  <a:lnTo>
                    <a:pt x="147971" y="240564"/>
                  </a:lnTo>
                  <a:lnTo>
                    <a:pt x="151403" y="239573"/>
                  </a:lnTo>
                  <a:lnTo>
                    <a:pt x="153691" y="237920"/>
                  </a:lnTo>
                  <a:lnTo>
                    <a:pt x="155217" y="235826"/>
                  </a:lnTo>
                  <a:lnTo>
                    <a:pt x="157226" y="234429"/>
                  </a:lnTo>
                  <a:lnTo>
                    <a:pt x="162104" y="232878"/>
                  </a:lnTo>
                  <a:lnTo>
                    <a:pt x="163802" y="231473"/>
                  </a:lnTo>
                  <a:lnTo>
                    <a:pt x="166750" y="224057"/>
                  </a:lnTo>
                  <a:lnTo>
                    <a:pt x="167186" y="197010"/>
                  </a:lnTo>
                  <a:lnTo>
                    <a:pt x="164546" y="188797"/>
                  </a:lnTo>
                  <a:lnTo>
                    <a:pt x="161058" y="180847"/>
                  </a:lnTo>
                  <a:lnTo>
                    <a:pt x="158635" y="153829"/>
                  </a:lnTo>
                  <a:lnTo>
                    <a:pt x="161077" y="144801"/>
                  </a:lnTo>
                  <a:lnTo>
                    <a:pt x="164477" y="136488"/>
                  </a:lnTo>
                  <a:lnTo>
                    <a:pt x="171579" y="109220"/>
                  </a:lnTo>
                  <a:lnTo>
                    <a:pt x="182358" y="92840"/>
                  </a:lnTo>
                  <a:lnTo>
                    <a:pt x="200956" y="73976"/>
                  </a:lnTo>
                  <a:lnTo>
                    <a:pt x="216005" y="65970"/>
                  </a:lnTo>
                  <a:lnTo>
                    <a:pt x="227254" y="63750"/>
                  </a:lnTo>
                  <a:lnTo>
                    <a:pt x="236223" y="65408"/>
                  </a:lnTo>
                  <a:lnTo>
                    <a:pt x="267018" y="83010"/>
                  </a:lnTo>
                  <a:lnTo>
                    <a:pt x="295153" y="122905"/>
                  </a:lnTo>
                  <a:lnTo>
                    <a:pt x="299368" y="135038"/>
                  </a:lnTo>
                  <a:lnTo>
                    <a:pt x="301138" y="151220"/>
                  </a:lnTo>
                  <a:lnTo>
                    <a:pt x="301141" y="146515"/>
                  </a:lnTo>
                  <a:lnTo>
                    <a:pt x="303788" y="141550"/>
                  </a:lnTo>
                  <a:lnTo>
                    <a:pt x="313571" y="125537"/>
                  </a:lnTo>
                  <a:lnTo>
                    <a:pt x="325813" y="86665"/>
                  </a:lnTo>
                  <a:lnTo>
                    <a:pt x="331289" y="78570"/>
                  </a:lnTo>
                  <a:lnTo>
                    <a:pt x="337031" y="74311"/>
                  </a:lnTo>
                  <a:lnTo>
                    <a:pt x="339951" y="73175"/>
                  </a:lnTo>
                  <a:lnTo>
                    <a:pt x="341898" y="71425"/>
                  </a:lnTo>
                  <a:lnTo>
                    <a:pt x="344060" y="66835"/>
                  </a:lnTo>
                  <a:lnTo>
                    <a:pt x="345630" y="65215"/>
                  </a:lnTo>
                  <a:lnTo>
                    <a:pt x="350019" y="63414"/>
                  </a:lnTo>
                  <a:lnTo>
                    <a:pt x="358068" y="62400"/>
                  </a:lnTo>
                  <a:lnTo>
                    <a:pt x="360921" y="64242"/>
                  </a:lnTo>
                  <a:lnTo>
                    <a:pt x="375275" y="78810"/>
                  </a:lnTo>
                  <a:lnTo>
                    <a:pt x="380330" y="82128"/>
                  </a:lnTo>
                  <a:lnTo>
                    <a:pt x="383699" y="86323"/>
                  </a:lnTo>
                  <a:lnTo>
                    <a:pt x="396977" y="125965"/>
                  </a:lnTo>
                  <a:lnTo>
                    <a:pt x="411352" y="169325"/>
                  </a:lnTo>
                  <a:lnTo>
                    <a:pt x="426168" y="206735"/>
                  </a:lnTo>
                  <a:lnTo>
                    <a:pt x="435091" y="226906"/>
                  </a:lnTo>
                  <a:lnTo>
                    <a:pt x="444018" y="2405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1" name="SMARTInkShape-5515"/>
            <p:cNvSpPr/>
            <p:nvPr>
              <p:custDataLst>
                <p:tags r:id="rId55"/>
              </p:custDataLst>
            </p:nvPr>
          </p:nvSpPr>
          <p:spPr>
            <a:xfrm>
              <a:off x="1890117" y="5322095"/>
              <a:ext cx="276822" cy="17859"/>
            </a:xfrm>
            <a:custGeom>
              <a:avLst/>
              <a:gdLst/>
              <a:ahLst/>
              <a:cxnLst/>
              <a:rect l="0" t="0" r="0" b="0"/>
              <a:pathLst>
                <a:path w="276822" h="17859">
                  <a:moveTo>
                    <a:pt x="0" y="17858"/>
                  </a:moveTo>
                  <a:lnTo>
                    <a:pt x="0" y="17858"/>
                  </a:lnTo>
                  <a:lnTo>
                    <a:pt x="37924" y="17858"/>
                  </a:lnTo>
                  <a:lnTo>
                    <a:pt x="80068" y="17858"/>
                  </a:lnTo>
                  <a:lnTo>
                    <a:pt x="116027" y="17858"/>
                  </a:lnTo>
                  <a:lnTo>
                    <a:pt x="156534" y="17858"/>
                  </a:lnTo>
                  <a:lnTo>
                    <a:pt x="195624" y="16866"/>
                  </a:lnTo>
                  <a:lnTo>
                    <a:pt x="236252" y="10169"/>
                  </a:lnTo>
                  <a:lnTo>
                    <a:pt x="27682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2" name="SMARTInkShape-5516"/>
            <p:cNvSpPr/>
            <p:nvPr>
              <p:custDataLst>
                <p:tags r:id="rId56"/>
              </p:custDataLst>
            </p:nvPr>
          </p:nvSpPr>
          <p:spPr>
            <a:xfrm>
              <a:off x="2015133" y="5143500"/>
              <a:ext cx="26790" cy="348259"/>
            </a:xfrm>
            <a:custGeom>
              <a:avLst/>
              <a:gdLst/>
              <a:ahLst/>
              <a:cxnLst/>
              <a:rect l="0" t="0" r="0" b="0"/>
              <a:pathLst>
                <a:path w="26790" h="348259">
                  <a:moveTo>
                    <a:pt x="26789" y="0"/>
                  </a:moveTo>
                  <a:lnTo>
                    <a:pt x="26789" y="0"/>
                  </a:lnTo>
                  <a:lnTo>
                    <a:pt x="26789" y="33183"/>
                  </a:lnTo>
                  <a:lnTo>
                    <a:pt x="26789" y="68041"/>
                  </a:lnTo>
                  <a:lnTo>
                    <a:pt x="26789" y="112622"/>
                  </a:lnTo>
                  <a:lnTo>
                    <a:pt x="26789" y="153766"/>
                  </a:lnTo>
                  <a:lnTo>
                    <a:pt x="26789" y="188106"/>
                  </a:lnTo>
                  <a:lnTo>
                    <a:pt x="26789" y="223415"/>
                  </a:lnTo>
                  <a:lnTo>
                    <a:pt x="26789" y="266160"/>
                  </a:lnTo>
                  <a:lnTo>
                    <a:pt x="25797" y="303268"/>
                  </a:lnTo>
                  <a:lnTo>
                    <a:pt x="19100" y="338732"/>
                  </a:lnTo>
                  <a:lnTo>
                    <a:pt x="17694" y="341907"/>
                  </a:lnTo>
                  <a:lnTo>
                    <a:pt x="15765" y="344024"/>
                  </a:lnTo>
                  <a:lnTo>
                    <a:pt x="10975" y="346376"/>
                  </a:lnTo>
                  <a:lnTo>
                    <a:pt x="0" y="348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2" name="SMARTInkShape-Group2111"/>
          <p:cNvGrpSpPr/>
          <p:nvPr/>
        </p:nvGrpSpPr>
        <p:grpSpPr>
          <a:xfrm>
            <a:off x="6283523" y="5348883"/>
            <a:ext cx="1669853" cy="319915"/>
            <a:chOff x="6283523" y="5348883"/>
            <a:chExt cx="1669853" cy="319915"/>
          </a:xfrm>
        </p:grpSpPr>
        <p:sp>
          <p:nvSpPr>
            <p:cNvPr id="2244" name="SMARTInkShape-5517"/>
            <p:cNvSpPr/>
            <p:nvPr>
              <p:custDataLst>
                <p:tags r:id="rId29"/>
              </p:custDataLst>
            </p:nvPr>
          </p:nvSpPr>
          <p:spPr>
            <a:xfrm>
              <a:off x="7864078" y="5473898"/>
              <a:ext cx="89298" cy="192590"/>
            </a:xfrm>
            <a:custGeom>
              <a:avLst/>
              <a:gdLst/>
              <a:ahLst/>
              <a:cxnLst/>
              <a:rect l="0" t="0" r="0" b="0"/>
              <a:pathLst>
                <a:path w="89298" h="192590">
                  <a:moveTo>
                    <a:pt x="89297" y="0"/>
                  </a:moveTo>
                  <a:lnTo>
                    <a:pt x="89297" y="0"/>
                  </a:lnTo>
                  <a:lnTo>
                    <a:pt x="45347" y="12274"/>
                  </a:lnTo>
                  <a:lnTo>
                    <a:pt x="25453" y="17197"/>
                  </a:lnTo>
                  <a:lnTo>
                    <a:pt x="16935" y="21865"/>
                  </a:lnTo>
                  <a:lnTo>
                    <a:pt x="12488" y="27246"/>
                  </a:lnTo>
                  <a:lnTo>
                    <a:pt x="9984" y="35854"/>
                  </a:lnTo>
                  <a:lnTo>
                    <a:pt x="9138" y="47652"/>
                  </a:lnTo>
                  <a:lnTo>
                    <a:pt x="11668" y="53591"/>
                  </a:lnTo>
                  <a:lnTo>
                    <a:pt x="44670" y="96365"/>
                  </a:lnTo>
                  <a:lnTo>
                    <a:pt x="80367" y="136577"/>
                  </a:lnTo>
                  <a:lnTo>
                    <a:pt x="86651" y="149939"/>
                  </a:lnTo>
                  <a:lnTo>
                    <a:pt x="89229" y="171478"/>
                  </a:lnTo>
                  <a:lnTo>
                    <a:pt x="89284" y="177188"/>
                  </a:lnTo>
                  <a:lnTo>
                    <a:pt x="84552" y="182918"/>
                  </a:lnTo>
                  <a:lnTo>
                    <a:pt x="79581" y="185477"/>
                  </a:lnTo>
                  <a:lnTo>
                    <a:pt x="65381" y="188246"/>
                  </a:lnTo>
                  <a:lnTo>
                    <a:pt x="59486" y="192145"/>
                  </a:lnTo>
                  <a:lnTo>
                    <a:pt x="55532" y="192589"/>
                  </a:lnTo>
                  <a:lnTo>
                    <a:pt x="14943" y="186702"/>
                  </a:lnTo>
                  <a:lnTo>
                    <a:pt x="0"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5" name="SMARTInkShape-5518"/>
            <p:cNvSpPr/>
            <p:nvPr>
              <p:custDataLst>
                <p:tags r:id="rId30"/>
              </p:custDataLst>
            </p:nvPr>
          </p:nvSpPr>
          <p:spPr>
            <a:xfrm>
              <a:off x="7596188" y="5504576"/>
              <a:ext cx="125016" cy="115053"/>
            </a:xfrm>
            <a:custGeom>
              <a:avLst/>
              <a:gdLst/>
              <a:ahLst/>
              <a:cxnLst/>
              <a:rect l="0" t="0" r="0" b="0"/>
              <a:pathLst>
                <a:path w="125016" h="115053">
                  <a:moveTo>
                    <a:pt x="0" y="67549"/>
                  </a:moveTo>
                  <a:lnTo>
                    <a:pt x="0" y="67549"/>
                  </a:lnTo>
                  <a:lnTo>
                    <a:pt x="38805" y="66557"/>
                  </a:lnTo>
                  <a:lnTo>
                    <a:pt x="75440" y="58455"/>
                  </a:lnTo>
                  <a:lnTo>
                    <a:pt x="88911" y="49070"/>
                  </a:lnTo>
                  <a:lnTo>
                    <a:pt x="101127" y="37661"/>
                  </a:lnTo>
                  <a:lnTo>
                    <a:pt x="104476" y="31776"/>
                  </a:lnTo>
                  <a:lnTo>
                    <a:pt x="106626" y="19914"/>
                  </a:lnTo>
                  <a:lnTo>
                    <a:pt x="106999" y="10991"/>
                  </a:lnTo>
                  <a:lnTo>
                    <a:pt x="106059" y="9008"/>
                  </a:lnTo>
                  <a:lnTo>
                    <a:pt x="104440" y="7684"/>
                  </a:lnTo>
                  <a:lnTo>
                    <a:pt x="99996" y="6216"/>
                  </a:lnTo>
                  <a:lnTo>
                    <a:pt x="94713" y="5563"/>
                  </a:lnTo>
                  <a:lnTo>
                    <a:pt x="89058" y="2627"/>
                  </a:lnTo>
                  <a:lnTo>
                    <a:pt x="86161" y="455"/>
                  </a:lnTo>
                  <a:lnTo>
                    <a:pt x="83238" y="0"/>
                  </a:lnTo>
                  <a:lnTo>
                    <a:pt x="80295" y="688"/>
                  </a:lnTo>
                  <a:lnTo>
                    <a:pt x="73390" y="3106"/>
                  </a:lnTo>
                  <a:lnTo>
                    <a:pt x="59338" y="5461"/>
                  </a:lnTo>
                  <a:lnTo>
                    <a:pt x="48449" y="12000"/>
                  </a:lnTo>
                  <a:lnTo>
                    <a:pt x="32850" y="26010"/>
                  </a:lnTo>
                  <a:lnTo>
                    <a:pt x="23845" y="39587"/>
                  </a:lnTo>
                  <a:lnTo>
                    <a:pt x="19632" y="56177"/>
                  </a:lnTo>
                  <a:lnTo>
                    <a:pt x="18015" y="83719"/>
                  </a:lnTo>
                  <a:lnTo>
                    <a:pt x="20573" y="92265"/>
                  </a:lnTo>
                  <a:lnTo>
                    <a:pt x="22645" y="95932"/>
                  </a:lnTo>
                  <a:lnTo>
                    <a:pt x="35042" y="105834"/>
                  </a:lnTo>
                  <a:lnTo>
                    <a:pt x="51282" y="115052"/>
                  </a:lnTo>
                  <a:lnTo>
                    <a:pt x="92364" y="114587"/>
                  </a:lnTo>
                  <a:lnTo>
                    <a:pt x="125015" y="1121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6" name="SMARTInkShape-5519"/>
            <p:cNvSpPr/>
            <p:nvPr>
              <p:custDataLst>
                <p:tags r:id="rId31"/>
              </p:custDataLst>
            </p:nvPr>
          </p:nvSpPr>
          <p:spPr>
            <a:xfrm>
              <a:off x="7480102" y="5402461"/>
              <a:ext cx="26790" cy="196454"/>
            </a:xfrm>
            <a:custGeom>
              <a:avLst/>
              <a:gdLst/>
              <a:ahLst/>
              <a:cxnLst/>
              <a:rect l="0" t="0" r="0" b="0"/>
              <a:pathLst>
                <a:path w="26790" h="196454">
                  <a:moveTo>
                    <a:pt x="0" y="0"/>
                  </a:moveTo>
                  <a:lnTo>
                    <a:pt x="0" y="0"/>
                  </a:lnTo>
                  <a:lnTo>
                    <a:pt x="0" y="33183"/>
                  </a:lnTo>
                  <a:lnTo>
                    <a:pt x="4740" y="68041"/>
                  </a:lnTo>
                  <a:lnTo>
                    <a:pt x="8102" y="106485"/>
                  </a:lnTo>
                  <a:lnTo>
                    <a:pt x="8821" y="146976"/>
                  </a:lnTo>
                  <a:lnTo>
                    <a:pt x="18017" y="183262"/>
                  </a:lnTo>
                  <a:lnTo>
                    <a:pt x="26789"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 name="SMARTInkShape-5520"/>
            <p:cNvSpPr/>
            <p:nvPr>
              <p:custDataLst>
                <p:tags r:id="rId32"/>
              </p:custDataLst>
            </p:nvPr>
          </p:nvSpPr>
          <p:spPr>
            <a:xfrm>
              <a:off x="7252232" y="5563195"/>
              <a:ext cx="156309" cy="88874"/>
            </a:xfrm>
            <a:custGeom>
              <a:avLst/>
              <a:gdLst/>
              <a:ahLst/>
              <a:cxnLst/>
              <a:rect l="0" t="0" r="0" b="0"/>
              <a:pathLst>
                <a:path w="156309" h="88874">
                  <a:moveTo>
                    <a:pt x="31416" y="17860"/>
                  </a:moveTo>
                  <a:lnTo>
                    <a:pt x="31416" y="17860"/>
                  </a:lnTo>
                  <a:lnTo>
                    <a:pt x="3145" y="55845"/>
                  </a:lnTo>
                  <a:lnTo>
                    <a:pt x="663" y="61042"/>
                  </a:lnTo>
                  <a:lnTo>
                    <a:pt x="0" y="65500"/>
                  </a:lnTo>
                  <a:lnTo>
                    <a:pt x="1909" y="73098"/>
                  </a:lnTo>
                  <a:lnTo>
                    <a:pt x="3807" y="75521"/>
                  </a:lnTo>
                  <a:lnTo>
                    <a:pt x="19699" y="86080"/>
                  </a:lnTo>
                  <a:lnTo>
                    <a:pt x="25547" y="87866"/>
                  </a:lnTo>
                  <a:lnTo>
                    <a:pt x="39159" y="88873"/>
                  </a:lnTo>
                  <a:lnTo>
                    <a:pt x="73245" y="81571"/>
                  </a:lnTo>
                  <a:lnTo>
                    <a:pt x="85064" y="75611"/>
                  </a:lnTo>
                  <a:lnTo>
                    <a:pt x="100229" y="66390"/>
                  </a:lnTo>
                  <a:lnTo>
                    <a:pt x="118982" y="58535"/>
                  </a:lnTo>
                  <a:lnTo>
                    <a:pt x="127551" y="50489"/>
                  </a:lnTo>
                  <a:lnTo>
                    <a:pt x="134666" y="42285"/>
                  </a:lnTo>
                  <a:lnTo>
                    <a:pt x="143258" y="36672"/>
                  </a:lnTo>
                  <a:lnTo>
                    <a:pt x="154322" y="17742"/>
                  </a:lnTo>
                  <a:lnTo>
                    <a:pt x="156308" y="9445"/>
                  </a:lnTo>
                  <a:lnTo>
                    <a:pt x="151655" y="9083"/>
                  </a:lnTo>
                  <a:lnTo>
                    <a:pt x="150271" y="8039"/>
                  </a:lnTo>
                  <a:lnTo>
                    <a:pt x="14750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8" name="SMARTInkShape-5521"/>
            <p:cNvSpPr/>
            <p:nvPr>
              <p:custDataLst>
                <p:tags r:id="rId33"/>
              </p:custDataLst>
            </p:nvPr>
          </p:nvSpPr>
          <p:spPr>
            <a:xfrm>
              <a:off x="7115806" y="5518547"/>
              <a:ext cx="123195" cy="125017"/>
            </a:xfrm>
            <a:custGeom>
              <a:avLst/>
              <a:gdLst/>
              <a:ahLst/>
              <a:cxnLst/>
              <a:rect l="0" t="0" r="0" b="0"/>
              <a:pathLst>
                <a:path w="123195" h="125017">
                  <a:moveTo>
                    <a:pt x="123194" y="0"/>
                  </a:moveTo>
                  <a:lnTo>
                    <a:pt x="123194" y="0"/>
                  </a:lnTo>
                  <a:lnTo>
                    <a:pt x="90012" y="14221"/>
                  </a:lnTo>
                  <a:lnTo>
                    <a:pt x="52221" y="32427"/>
                  </a:lnTo>
                  <a:lnTo>
                    <a:pt x="13719" y="65065"/>
                  </a:lnTo>
                  <a:lnTo>
                    <a:pt x="4326" y="79030"/>
                  </a:lnTo>
                  <a:lnTo>
                    <a:pt x="0" y="90995"/>
                  </a:lnTo>
                  <a:lnTo>
                    <a:pt x="385" y="94398"/>
                  </a:lnTo>
                  <a:lnTo>
                    <a:pt x="6027" y="110020"/>
                  </a:lnTo>
                  <a:lnTo>
                    <a:pt x="11919" y="116036"/>
                  </a:lnTo>
                  <a:lnTo>
                    <a:pt x="21152" y="121024"/>
                  </a:lnTo>
                  <a:lnTo>
                    <a:pt x="54921" y="124665"/>
                  </a:lnTo>
                  <a:lnTo>
                    <a:pt x="78546"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9" name="SMARTInkShape-5522"/>
            <p:cNvSpPr/>
            <p:nvPr>
              <p:custDataLst>
                <p:tags r:id="rId34"/>
              </p:custDataLst>
            </p:nvPr>
          </p:nvSpPr>
          <p:spPr>
            <a:xfrm>
              <a:off x="6820408" y="5348883"/>
              <a:ext cx="275718" cy="319915"/>
            </a:xfrm>
            <a:custGeom>
              <a:avLst/>
              <a:gdLst/>
              <a:ahLst/>
              <a:cxnLst/>
              <a:rect l="0" t="0" r="0" b="0"/>
              <a:pathLst>
                <a:path w="275718" h="319915">
                  <a:moveTo>
                    <a:pt x="16756" y="0"/>
                  </a:moveTo>
                  <a:lnTo>
                    <a:pt x="16756" y="0"/>
                  </a:lnTo>
                  <a:lnTo>
                    <a:pt x="4482" y="39797"/>
                  </a:lnTo>
                  <a:lnTo>
                    <a:pt x="0" y="82054"/>
                  </a:lnTo>
                  <a:lnTo>
                    <a:pt x="1869" y="113940"/>
                  </a:lnTo>
                  <a:lnTo>
                    <a:pt x="4186" y="133983"/>
                  </a:lnTo>
                  <a:lnTo>
                    <a:pt x="235" y="176543"/>
                  </a:lnTo>
                  <a:lnTo>
                    <a:pt x="1939" y="204775"/>
                  </a:lnTo>
                  <a:lnTo>
                    <a:pt x="7051" y="248958"/>
                  </a:lnTo>
                  <a:lnTo>
                    <a:pt x="8588" y="269667"/>
                  </a:lnTo>
                  <a:lnTo>
                    <a:pt x="17497" y="311147"/>
                  </a:lnTo>
                  <a:lnTo>
                    <a:pt x="21385" y="316220"/>
                  </a:lnTo>
                  <a:lnTo>
                    <a:pt x="21826" y="317970"/>
                  </a:lnTo>
                  <a:lnTo>
                    <a:pt x="21129" y="319135"/>
                  </a:lnTo>
                  <a:lnTo>
                    <a:pt x="19671" y="319914"/>
                  </a:lnTo>
                  <a:lnTo>
                    <a:pt x="18699" y="319440"/>
                  </a:lnTo>
                  <a:lnTo>
                    <a:pt x="18051" y="318132"/>
                  </a:lnTo>
                  <a:lnTo>
                    <a:pt x="17012" y="308903"/>
                  </a:lnTo>
                  <a:lnTo>
                    <a:pt x="19516" y="303316"/>
                  </a:lnTo>
                  <a:lnTo>
                    <a:pt x="22943" y="297526"/>
                  </a:lnTo>
                  <a:lnTo>
                    <a:pt x="32593" y="255609"/>
                  </a:lnTo>
                  <a:lnTo>
                    <a:pt x="34497" y="234261"/>
                  </a:lnTo>
                  <a:lnTo>
                    <a:pt x="35529" y="233565"/>
                  </a:lnTo>
                  <a:lnTo>
                    <a:pt x="42293" y="232355"/>
                  </a:lnTo>
                  <a:lnTo>
                    <a:pt x="83440" y="232172"/>
                  </a:lnTo>
                  <a:lnTo>
                    <a:pt x="100456" y="231180"/>
                  </a:lnTo>
                  <a:lnTo>
                    <a:pt x="144438" y="221148"/>
                  </a:lnTo>
                  <a:lnTo>
                    <a:pt x="178650" y="208083"/>
                  </a:lnTo>
                  <a:lnTo>
                    <a:pt x="194403" y="199044"/>
                  </a:lnTo>
                  <a:lnTo>
                    <a:pt x="197695" y="198182"/>
                  </a:lnTo>
                  <a:lnTo>
                    <a:pt x="199891" y="196612"/>
                  </a:lnTo>
                  <a:lnTo>
                    <a:pt x="201353" y="194575"/>
                  </a:lnTo>
                  <a:lnTo>
                    <a:pt x="203971" y="189665"/>
                  </a:lnTo>
                  <a:lnTo>
                    <a:pt x="210031" y="181323"/>
                  </a:lnTo>
                  <a:lnTo>
                    <a:pt x="211797" y="175507"/>
                  </a:lnTo>
                  <a:lnTo>
                    <a:pt x="211276" y="173560"/>
                  </a:lnTo>
                  <a:lnTo>
                    <a:pt x="209936" y="172261"/>
                  </a:lnTo>
                  <a:lnTo>
                    <a:pt x="208050" y="171395"/>
                  </a:lnTo>
                  <a:lnTo>
                    <a:pt x="206793" y="169826"/>
                  </a:lnTo>
                  <a:lnTo>
                    <a:pt x="202130" y="160178"/>
                  </a:lnTo>
                  <a:lnTo>
                    <a:pt x="199870" y="157387"/>
                  </a:lnTo>
                  <a:lnTo>
                    <a:pt x="194713" y="154285"/>
                  </a:lnTo>
                  <a:lnTo>
                    <a:pt x="183585" y="152539"/>
                  </a:lnTo>
                  <a:lnTo>
                    <a:pt x="152270" y="151848"/>
                  </a:lnTo>
                  <a:lnTo>
                    <a:pt x="129588" y="158942"/>
                  </a:lnTo>
                  <a:lnTo>
                    <a:pt x="117835" y="164237"/>
                  </a:lnTo>
                  <a:lnTo>
                    <a:pt x="100063" y="182278"/>
                  </a:lnTo>
                  <a:lnTo>
                    <a:pt x="91710" y="196993"/>
                  </a:lnTo>
                  <a:lnTo>
                    <a:pt x="88502" y="229504"/>
                  </a:lnTo>
                  <a:lnTo>
                    <a:pt x="97306" y="263757"/>
                  </a:lnTo>
                  <a:lnTo>
                    <a:pt x="101504" y="270352"/>
                  </a:lnTo>
                  <a:lnTo>
                    <a:pt x="125771" y="288681"/>
                  </a:lnTo>
                  <a:lnTo>
                    <a:pt x="134991" y="292013"/>
                  </a:lnTo>
                  <a:lnTo>
                    <a:pt x="174639" y="294524"/>
                  </a:lnTo>
                  <a:lnTo>
                    <a:pt x="216194" y="293678"/>
                  </a:lnTo>
                  <a:lnTo>
                    <a:pt x="257050" y="279447"/>
                  </a:lnTo>
                  <a:lnTo>
                    <a:pt x="275717" y="267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0" name="SMARTInkShape-5523"/>
            <p:cNvSpPr/>
            <p:nvPr>
              <p:custDataLst>
                <p:tags r:id="rId35"/>
              </p:custDataLst>
            </p:nvPr>
          </p:nvSpPr>
          <p:spPr>
            <a:xfrm>
              <a:off x="6613922" y="5518547"/>
              <a:ext cx="129787" cy="106086"/>
            </a:xfrm>
            <a:custGeom>
              <a:avLst/>
              <a:gdLst/>
              <a:ahLst/>
              <a:cxnLst/>
              <a:rect l="0" t="0" r="0" b="0"/>
              <a:pathLst>
                <a:path w="129787" h="106086">
                  <a:moveTo>
                    <a:pt x="0" y="17858"/>
                  </a:moveTo>
                  <a:lnTo>
                    <a:pt x="0" y="17858"/>
                  </a:lnTo>
                  <a:lnTo>
                    <a:pt x="1984" y="61809"/>
                  </a:lnTo>
                  <a:lnTo>
                    <a:pt x="9481" y="76418"/>
                  </a:lnTo>
                  <a:lnTo>
                    <a:pt x="39079" y="94962"/>
                  </a:lnTo>
                  <a:lnTo>
                    <a:pt x="71146" y="104748"/>
                  </a:lnTo>
                  <a:lnTo>
                    <a:pt x="80569" y="106085"/>
                  </a:lnTo>
                  <a:lnTo>
                    <a:pt x="96191" y="102098"/>
                  </a:lnTo>
                  <a:lnTo>
                    <a:pt x="112119" y="91862"/>
                  </a:lnTo>
                  <a:lnTo>
                    <a:pt x="118622" y="86137"/>
                  </a:lnTo>
                  <a:lnTo>
                    <a:pt x="122174" y="80286"/>
                  </a:lnTo>
                  <a:lnTo>
                    <a:pt x="124744" y="74378"/>
                  </a:lnTo>
                  <a:lnTo>
                    <a:pt x="129195" y="68445"/>
                  </a:lnTo>
                  <a:lnTo>
                    <a:pt x="129786" y="64481"/>
                  </a:lnTo>
                  <a:lnTo>
                    <a:pt x="125260" y="33109"/>
                  </a:lnTo>
                  <a:lnTo>
                    <a:pt x="115607" y="19181"/>
                  </a:lnTo>
                  <a:lnTo>
                    <a:pt x="100179" y="7226"/>
                  </a:lnTo>
                  <a:lnTo>
                    <a:pt x="83040" y="2141"/>
                  </a:lnTo>
                  <a:lnTo>
                    <a:pt x="39621" y="37"/>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1" name="SMARTInkShape-5524"/>
            <p:cNvSpPr/>
            <p:nvPr>
              <p:custDataLst>
                <p:tags r:id="rId36"/>
              </p:custDataLst>
            </p:nvPr>
          </p:nvSpPr>
          <p:spPr>
            <a:xfrm>
              <a:off x="6283523" y="5520067"/>
              <a:ext cx="276822" cy="114567"/>
            </a:xfrm>
            <a:custGeom>
              <a:avLst/>
              <a:gdLst/>
              <a:ahLst/>
              <a:cxnLst/>
              <a:rect l="0" t="0" r="0" b="0"/>
              <a:pathLst>
                <a:path w="276822" h="114567">
                  <a:moveTo>
                    <a:pt x="0" y="114566"/>
                  </a:moveTo>
                  <a:lnTo>
                    <a:pt x="0" y="114566"/>
                  </a:lnTo>
                  <a:lnTo>
                    <a:pt x="23849" y="73935"/>
                  </a:lnTo>
                  <a:lnTo>
                    <a:pt x="41745" y="37197"/>
                  </a:lnTo>
                  <a:lnTo>
                    <a:pt x="48815" y="18145"/>
                  </a:lnTo>
                  <a:lnTo>
                    <a:pt x="51396" y="14566"/>
                  </a:lnTo>
                  <a:lnTo>
                    <a:pt x="69705" y="0"/>
                  </a:lnTo>
                  <a:lnTo>
                    <a:pt x="71275" y="486"/>
                  </a:lnTo>
                  <a:lnTo>
                    <a:pt x="83715" y="11042"/>
                  </a:lnTo>
                  <a:lnTo>
                    <a:pt x="86816" y="16631"/>
                  </a:lnTo>
                  <a:lnTo>
                    <a:pt x="89187" y="22422"/>
                  </a:lnTo>
                  <a:lnTo>
                    <a:pt x="104679" y="43136"/>
                  </a:lnTo>
                  <a:lnTo>
                    <a:pt x="106667" y="55036"/>
                  </a:lnTo>
                  <a:lnTo>
                    <a:pt x="107823" y="57020"/>
                  </a:lnTo>
                  <a:lnTo>
                    <a:pt x="109585" y="58343"/>
                  </a:lnTo>
                  <a:lnTo>
                    <a:pt x="114802" y="60465"/>
                  </a:lnTo>
                  <a:lnTo>
                    <a:pt x="128403" y="60942"/>
                  </a:lnTo>
                  <a:lnTo>
                    <a:pt x="156955" y="51891"/>
                  </a:lnTo>
                  <a:lnTo>
                    <a:pt x="175547" y="36899"/>
                  </a:lnTo>
                  <a:lnTo>
                    <a:pt x="194687" y="18092"/>
                  </a:lnTo>
                  <a:lnTo>
                    <a:pt x="198315" y="17117"/>
                  </a:lnTo>
                  <a:lnTo>
                    <a:pt x="200671" y="16859"/>
                  </a:lnTo>
                  <a:lnTo>
                    <a:pt x="205934" y="19216"/>
                  </a:lnTo>
                  <a:lnTo>
                    <a:pt x="212658" y="24073"/>
                  </a:lnTo>
                  <a:lnTo>
                    <a:pt x="213577" y="27384"/>
                  </a:lnTo>
                  <a:lnTo>
                    <a:pt x="214978" y="33154"/>
                  </a:lnTo>
                  <a:lnTo>
                    <a:pt x="223962" y="50382"/>
                  </a:lnTo>
                  <a:lnTo>
                    <a:pt x="226699" y="53917"/>
                  </a:lnTo>
                  <a:lnTo>
                    <a:pt x="229740" y="63137"/>
                  </a:lnTo>
                  <a:lnTo>
                    <a:pt x="232083" y="72858"/>
                  </a:lnTo>
                  <a:lnTo>
                    <a:pt x="236433" y="80484"/>
                  </a:lnTo>
                  <a:lnTo>
                    <a:pt x="241673" y="84536"/>
                  </a:lnTo>
                  <a:lnTo>
                    <a:pt x="247309" y="87329"/>
                  </a:lnTo>
                  <a:lnTo>
                    <a:pt x="256060" y="93487"/>
                  </a:lnTo>
                  <a:lnTo>
                    <a:pt x="261971" y="95275"/>
                  </a:lnTo>
                  <a:lnTo>
                    <a:pt x="264936" y="94760"/>
                  </a:lnTo>
                  <a:lnTo>
                    <a:pt x="276821" y="877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3" name="SMARTInkShape-Group2112"/>
          <p:cNvGrpSpPr/>
          <p:nvPr/>
        </p:nvGrpSpPr>
        <p:grpSpPr>
          <a:xfrm>
            <a:off x="8428431" y="5429250"/>
            <a:ext cx="2025259" cy="437556"/>
            <a:chOff x="8428431" y="5429250"/>
            <a:chExt cx="2025259" cy="437556"/>
          </a:xfrm>
        </p:grpSpPr>
        <p:sp>
          <p:nvSpPr>
            <p:cNvPr id="2253" name="SMARTInkShape-5525"/>
            <p:cNvSpPr/>
            <p:nvPr>
              <p:custDataLst>
                <p:tags r:id="rId19"/>
              </p:custDataLst>
            </p:nvPr>
          </p:nvSpPr>
          <p:spPr>
            <a:xfrm>
              <a:off x="10328717" y="5616773"/>
              <a:ext cx="124973" cy="250033"/>
            </a:xfrm>
            <a:custGeom>
              <a:avLst/>
              <a:gdLst/>
              <a:ahLst/>
              <a:cxnLst/>
              <a:rect l="0" t="0" r="0" b="0"/>
              <a:pathLst>
                <a:path w="124973" h="250033">
                  <a:moveTo>
                    <a:pt x="124972" y="0"/>
                  </a:moveTo>
                  <a:lnTo>
                    <a:pt x="124972" y="0"/>
                  </a:lnTo>
                  <a:lnTo>
                    <a:pt x="92301" y="39798"/>
                  </a:lnTo>
                  <a:lnTo>
                    <a:pt x="66298" y="79410"/>
                  </a:lnTo>
                  <a:lnTo>
                    <a:pt x="52024" y="104227"/>
                  </a:lnTo>
                  <a:lnTo>
                    <a:pt x="41948" y="119745"/>
                  </a:lnTo>
                  <a:lnTo>
                    <a:pt x="24201" y="164034"/>
                  </a:lnTo>
                  <a:lnTo>
                    <a:pt x="3948" y="208205"/>
                  </a:lnTo>
                  <a:lnTo>
                    <a:pt x="0" y="248112"/>
                  </a:lnTo>
                  <a:lnTo>
                    <a:pt x="978" y="248752"/>
                  </a:lnTo>
                  <a:lnTo>
                    <a:pt x="8886" y="2500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 name="SMARTInkShape-5526"/>
            <p:cNvSpPr/>
            <p:nvPr>
              <p:custDataLst>
                <p:tags r:id="rId20"/>
              </p:custDataLst>
            </p:nvPr>
          </p:nvSpPr>
          <p:spPr>
            <a:xfrm>
              <a:off x="10275094" y="5616773"/>
              <a:ext cx="133946" cy="70905"/>
            </a:xfrm>
            <a:custGeom>
              <a:avLst/>
              <a:gdLst/>
              <a:ahLst/>
              <a:cxnLst/>
              <a:rect l="0" t="0" r="0" b="0"/>
              <a:pathLst>
                <a:path w="133946" h="70905">
                  <a:moveTo>
                    <a:pt x="0" y="0"/>
                  </a:moveTo>
                  <a:lnTo>
                    <a:pt x="0" y="0"/>
                  </a:lnTo>
                  <a:lnTo>
                    <a:pt x="37985" y="42407"/>
                  </a:lnTo>
                  <a:lnTo>
                    <a:pt x="69835" y="65353"/>
                  </a:lnTo>
                  <a:lnTo>
                    <a:pt x="86727" y="69635"/>
                  </a:lnTo>
                  <a:lnTo>
                    <a:pt x="99560" y="70904"/>
                  </a:lnTo>
                  <a:lnTo>
                    <a:pt x="114386" y="66539"/>
                  </a:lnTo>
                  <a:lnTo>
                    <a:pt x="122935" y="59008"/>
                  </a:lnTo>
                  <a:lnTo>
                    <a:pt x="133945"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5" name="SMARTInkShape-5527"/>
            <p:cNvSpPr/>
            <p:nvPr>
              <p:custDataLst>
                <p:tags r:id="rId21"/>
              </p:custDataLst>
            </p:nvPr>
          </p:nvSpPr>
          <p:spPr>
            <a:xfrm>
              <a:off x="9883124" y="5545527"/>
              <a:ext cx="347322" cy="230174"/>
            </a:xfrm>
            <a:custGeom>
              <a:avLst/>
              <a:gdLst/>
              <a:ahLst/>
              <a:cxnLst/>
              <a:rect l="0" t="0" r="0" b="0"/>
              <a:pathLst>
                <a:path w="347322" h="230174">
                  <a:moveTo>
                    <a:pt x="25854" y="106965"/>
                  </a:moveTo>
                  <a:lnTo>
                    <a:pt x="25854" y="106965"/>
                  </a:lnTo>
                  <a:lnTo>
                    <a:pt x="69803" y="106965"/>
                  </a:lnTo>
                  <a:lnTo>
                    <a:pt x="90689" y="105973"/>
                  </a:lnTo>
                  <a:lnTo>
                    <a:pt x="108012" y="99836"/>
                  </a:lnTo>
                  <a:lnTo>
                    <a:pt x="126508" y="85975"/>
                  </a:lnTo>
                  <a:lnTo>
                    <a:pt x="130119" y="80108"/>
                  </a:lnTo>
                  <a:lnTo>
                    <a:pt x="132839" y="64076"/>
                  </a:lnTo>
                  <a:lnTo>
                    <a:pt x="132959" y="58098"/>
                  </a:lnTo>
                  <a:lnTo>
                    <a:pt x="130341" y="52835"/>
                  </a:lnTo>
                  <a:lnTo>
                    <a:pt x="128253" y="50042"/>
                  </a:lnTo>
                  <a:lnTo>
                    <a:pt x="120642" y="46940"/>
                  </a:lnTo>
                  <a:lnTo>
                    <a:pt x="115835" y="46112"/>
                  </a:lnTo>
                  <a:lnTo>
                    <a:pt x="107849" y="47839"/>
                  </a:lnTo>
                  <a:lnTo>
                    <a:pt x="99998" y="50921"/>
                  </a:lnTo>
                  <a:lnTo>
                    <a:pt x="89894" y="52291"/>
                  </a:lnTo>
                  <a:lnTo>
                    <a:pt x="78789" y="58191"/>
                  </a:lnTo>
                  <a:lnTo>
                    <a:pt x="37723" y="87652"/>
                  </a:lnTo>
                  <a:lnTo>
                    <a:pt x="9725" y="121982"/>
                  </a:lnTo>
                  <a:lnTo>
                    <a:pt x="3801" y="136460"/>
                  </a:lnTo>
                  <a:lnTo>
                    <a:pt x="0" y="160526"/>
                  </a:lnTo>
                  <a:lnTo>
                    <a:pt x="4082" y="176303"/>
                  </a:lnTo>
                  <a:lnTo>
                    <a:pt x="11574" y="193545"/>
                  </a:lnTo>
                  <a:lnTo>
                    <a:pt x="19837" y="202661"/>
                  </a:lnTo>
                  <a:lnTo>
                    <a:pt x="58765" y="225880"/>
                  </a:lnTo>
                  <a:lnTo>
                    <a:pt x="76504" y="230173"/>
                  </a:lnTo>
                  <a:lnTo>
                    <a:pt x="119864" y="224134"/>
                  </a:lnTo>
                  <a:lnTo>
                    <a:pt x="138596" y="218632"/>
                  </a:lnTo>
                  <a:lnTo>
                    <a:pt x="168679" y="195288"/>
                  </a:lnTo>
                  <a:lnTo>
                    <a:pt x="204443" y="157812"/>
                  </a:lnTo>
                  <a:lnTo>
                    <a:pt x="227805" y="114663"/>
                  </a:lnTo>
                  <a:lnTo>
                    <a:pt x="244779" y="75303"/>
                  </a:lnTo>
                  <a:lnTo>
                    <a:pt x="261545" y="31147"/>
                  </a:lnTo>
                  <a:lnTo>
                    <a:pt x="266343" y="14827"/>
                  </a:lnTo>
                  <a:lnTo>
                    <a:pt x="275757" y="0"/>
                  </a:lnTo>
                  <a:lnTo>
                    <a:pt x="276873" y="30692"/>
                  </a:lnTo>
                  <a:lnTo>
                    <a:pt x="280623" y="71412"/>
                  </a:lnTo>
                  <a:lnTo>
                    <a:pt x="285597" y="104062"/>
                  </a:lnTo>
                  <a:lnTo>
                    <a:pt x="296875" y="144536"/>
                  </a:lnTo>
                  <a:lnTo>
                    <a:pt x="311623" y="182285"/>
                  </a:lnTo>
                  <a:lnTo>
                    <a:pt x="332440" y="207873"/>
                  </a:lnTo>
                  <a:lnTo>
                    <a:pt x="338393" y="211344"/>
                  </a:lnTo>
                  <a:lnTo>
                    <a:pt x="347321" y="2141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6" name="SMARTInkShape-5528"/>
            <p:cNvSpPr/>
            <p:nvPr>
              <p:custDataLst>
                <p:tags r:id="rId22"/>
              </p:custDataLst>
            </p:nvPr>
          </p:nvSpPr>
          <p:spPr>
            <a:xfrm>
              <a:off x="9694664" y="5625703"/>
              <a:ext cx="214315" cy="35323"/>
            </a:xfrm>
            <a:custGeom>
              <a:avLst/>
              <a:gdLst/>
              <a:ahLst/>
              <a:cxnLst/>
              <a:rect l="0" t="0" r="0" b="0"/>
              <a:pathLst>
                <a:path w="214315" h="35323">
                  <a:moveTo>
                    <a:pt x="0" y="0"/>
                  </a:moveTo>
                  <a:lnTo>
                    <a:pt x="0" y="0"/>
                  </a:lnTo>
                  <a:lnTo>
                    <a:pt x="39798" y="18411"/>
                  </a:lnTo>
                  <a:lnTo>
                    <a:pt x="79409" y="25134"/>
                  </a:lnTo>
                  <a:lnTo>
                    <a:pt x="123897" y="32708"/>
                  </a:lnTo>
                  <a:lnTo>
                    <a:pt x="161959" y="35322"/>
                  </a:lnTo>
                  <a:lnTo>
                    <a:pt x="204414" y="27325"/>
                  </a:lnTo>
                  <a:lnTo>
                    <a:pt x="214314"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 name="SMARTInkShape-5529"/>
            <p:cNvSpPr/>
            <p:nvPr>
              <p:custDataLst>
                <p:tags r:id="rId23"/>
              </p:custDataLst>
            </p:nvPr>
          </p:nvSpPr>
          <p:spPr>
            <a:xfrm>
              <a:off x="9712523" y="5509617"/>
              <a:ext cx="44650" cy="230240"/>
            </a:xfrm>
            <a:custGeom>
              <a:avLst/>
              <a:gdLst/>
              <a:ahLst/>
              <a:cxnLst/>
              <a:rect l="0" t="0" r="0" b="0"/>
              <a:pathLst>
                <a:path w="44650" h="230240">
                  <a:moveTo>
                    <a:pt x="44649" y="0"/>
                  </a:moveTo>
                  <a:lnTo>
                    <a:pt x="44649" y="0"/>
                  </a:lnTo>
                  <a:lnTo>
                    <a:pt x="39908" y="33183"/>
                  </a:lnTo>
                  <a:lnTo>
                    <a:pt x="32220" y="72781"/>
                  </a:lnTo>
                  <a:lnTo>
                    <a:pt x="27862" y="114587"/>
                  </a:lnTo>
                  <a:lnTo>
                    <a:pt x="27002" y="151509"/>
                  </a:lnTo>
                  <a:lnTo>
                    <a:pt x="24207" y="175860"/>
                  </a:lnTo>
                  <a:lnTo>
                    <a:pt x="18695" y="207007"/>
                  </a:lnTo>
                  <a:lnTo>
                    <a:pt x="18231" y="215365"/>
                  </a:lnTo>
                  <a:lnTo>
                    <a:pt x="15379" y="222387"/>
                  </a:lnTo>
                  <a:lnTo>
                    <a:pt x="10204" y="230239"/>
                  </a:lnTo>
                  <a:lnTo>
                    <a:pt x="8787" y="229892"/>
                  </a:lnTo>
                  <a:lnTo>
                    <a:pt x="0" y="2232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 name="SMARTInkShape-5530"/>
            <p:cNvSpPr/>
            <p:nvPr>
              <p:custDataLst>
                <p:tags r:id="rId24"/>
              </p:custDataLst>
            </p:nvPr>
          </p:nvSpPr>
          <p:spPr>
            <a:xfrm>
              <a:off x="9453563" y="5563608"/>
              <a:ext cx="241102" cy="149325"/>
            </a:xfrm>
            <a:custGeom>
              <a:avLst/>
              <a:gdLst/>
              <a:ahLst/>
              <a:cxnLst/>
              <a:rect l="0" t="0" r="0" b="0"/>
              <a:pathLst>
                <a:path w="241102" h="149325">
                  <a:moveTo>
                    <a:pt x="0" y="71025"/>
                  </a:moveTo>
                  <a:lnTo>
                    <a:pt x="0" y="71025"/>
                  </a:lnTo>
                  <a:lnTo>
                    <a:pt x="38805" y="64888"/>
                  </a:lnTo>
                  <a:lnTo>
                    <a:pt x="69694" y="60001"/>
                  </a:lnTo>
                  <a:lnTo>
                    <a:pt x="99981" y="46936"/>
                  </a:lnTo>
                  <a:lnTo>
                    <a:pt x="127827" y="23389"/>
                  </a:lnTo>
                  <a:lnTo>
                    <a:pt x="131226" y="17442"/>
                  </a:lnTo>
                  <a:lnTo>
                    <a:pt x="133408" y="10280"/>
                  </a:lnTo>
                  <a:lnTo>
                    <a:pt x="131060" y="6655"/>
                  </a:lnTo>
                  <a:lnTo>
                    <a:pt x="129045" y="4299"/>
                  </a:lnTo>
                  <a:lnTo>
                    <a:pt x="124161" y="1681"/>
                  </a:lnTo>
                  <a:lnTo>
                    <a:pt x="112940" y="0"/>
                  </a:lnTo>
                  <a:lnTo>
                    <a:pt x="88895" y="6798"/>
                  </a:lnTo>
                  <a:lnTo>
                    <a:pt x="44370" y="29403"/>
                  </a:lnTo>
                  <a:lnTo>
                    <a:pt x="16361" y="62594"/>
                  </a:lnTo>
                  <a:lnTo>
                    <a:pt x="12233" y="72570"/>
                  </a:lnTo>
                  <a:lnTo>
                    <a:pt x="11131" y="78007"/>
                  </a:lnTo>
                  <a:lnTo>
                    <a:pt x="16493" y="113268"/>
                  </a:lnTo>
                  <a:lnTo>
                    <a:pt x="21551" y="128164"/>
                  </a:lnTo>
                  <a:lnTo>
                    <a:pt x="25281" y="132930"/>
                  </a:lnTo>
                  <a:lnTo>
                    <a:pt x="34718" y="138226"/>
                  </a:lnTo>
                  <a:lnTo>
                    <a:pt x="69836" y="148972"/>
                  </a:lnTo>
                  <a:lnTo>
                    <a:pt x="83624" y="149324"/>
                  </a:lnTo>
                  <a:lnTo>
                    <a:pt x="125445" y="143561"/>
                  </a:lnTo>
                  <a:lnTo>
                    <a:pt x="140420" y="137659"/>
                  </a:lnTo>
                  <a:lnTo>
                    <a:pt x="184813" y="109124"/>
                  </a:lnTo>
                  <a:lnTo>
                    <a:pt x="227924" y="66277"/>
                  </a:lnTo>
                  <a:lnTo>
                    <a:pt x="241101" y="531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9" name="SMARTInkShape-5531"/>
            <p:cNvSpPr/>
            <p:nvPr>
              <p:custDataLst>
                <p:tags r:id="rId25"/>
              </p:custDataLst>
            </p:nvPr>
          </p:nvSpPr>
          <p:spPr>
            <a:xfrm>
              <a:off x="9355336" y="5429250"/>
              <a:ext cx="35720" cy="258962"/>
            </a:xfrm>
            <a:custGeom>
              <a:avLst/>
              <a:gdLst/>
              <a:ahLst/>
              <a:cxnLst/>
              <a:rect l="0" t="0" r="0" b="0"/>
              <a:pathLst>
                <a:path w="35720" h="258962">
                  <a:moveTo>
                    <a:pt x="0" y="0"/>
                  </a:moveTo>
                  <a:lnTo>
                    <a:pt x="0" y="0"/>
                  </a:lnTo>
                  <a:lnTo>
                    <a:pt x="4741" y="33183"/>
                  </a:lnTo>
                  <a:lnTo>
                    <a:pt x="12429" y="68041"/>
                  </a:lnTo>
                  <a:lnTo>
                    <a:pt x="16787" y="107478"/>
                  </a:lnTo>
                  <a:lnTo>
                    <a:pt x="17542" y="140876"/>
                  </a:lnTo>
                  <a:lnTo>
                    <a:pt x="15150" y="185071"/>
                  </a:lnTo>
                  <a:lnTo>
                    <a:pt x="13077" y="194818"/>
                  </a:lnTo>
                  <a:lnTo>
                    <a:pt x="13679" y="203300"/>
                  </a:lnTo>
                  <a:lnTo>
                    <a:pt x="28494" y="247089"/>
                  </a:lnTo>
                  <a:lnTo>
                    <a:pt x="35719" y="2589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0" name="SMARTInkShape-5532"/>
            <p:cNvSpPr/>
            <p:nvPr>
              <p:custDataLst>
                <p:tags r:id="rId26"/>
              </p:custDataLst>
            </p:nvPr>
          </p:nvSpPr>
          <p:spPr>
            <a:xfrm>
              <a:off x="8819555" y="5546011"/>
              <a:ext cx="489324" cy="267048"/>
            </a:xfrm>
            <a:custGeom>
              <a:avLst/>
              <a:gdLst/>
              <a:ahLst/>
              <a:cxnLst/>
              <a:rect l="0" t="0" r="0" b="0"/>
              <a:pathLst>
                <a:path w="489324" h="267048">
                  <a:moveTo>
                    <a:pt x="0" y="88622"/>
                  </a:moveTo>
                  <a:lnTo>
                    <a:pt x="0" y="88622"/>
                  </a:lnTo>
                  <a:lnTo>
                    <a:pt x="25539" y="50809"/>
                  </a:lnTo>
                  <a:lnTo>
                    <a:pt x="56274" y="7018"/>
                  </a:lnTo>
                  <a:lnTo>
                    <a:pt x="62383" y="2744"/>
                  </a:lnTo>
                  <a:lnTo>
                    <a:pt x="71401" y="338"/>
                  </a:lnTo>
                  <a:lnTo>
                    <a:pt x="74389" y="0"/>
                  </a:lnTo>
                  <a:lnTo>
                    <a:pt x="80356" y="2270"/>
                  </a:lnTo>
                  <a:lnTo>
                    <a:pt x="86315" y="5595"/>
                  </a:lnTo>
                  <a:lnTo>
                    <a:pt x="95248" y="8458"/>
                  </a:lnTo>
                  <a:lnTo>
                    <a:pt x="110133" y="20579"/>
                  </a:lnTo>
                  <a:lnTo>
                    <a:pt x="113439" y="28946"/>
                  </a:lnTo>
                  <a:lnTo>
                    <a:pt x="115931" y="50781"/>
                  </a:lnTo>
                  <a:lnTo>
                    <a:pt x="124643" y="61410"/>
                  </a:lnTo>
                  <a:lnTo>
                    <a:pt x="132071" y="55611"/>
                  </a:lnTo>
                  <a:lnTo>
                    <a:pt x="140225" y="52714"/>
                  </a:lnTo>
                  <a:lnTo>
                    <a:pt x="180764" y="20136"/>
                  </a:lnTo>
                  <a:lnTo>
                    <a:pt x="186512" y="12216"/>
                  </a:lnTo>
                  <a:lnTo>
                    <a:pt x="191373" y="10016"/>
                  </a:lnTo>
                  <a:lnTo>
                    <a:pt x="194059" y="10421"/>
                  </a:lnTo>
                  <a:lnTo>
                    <a:pt x="203696" y="16098"/>
                  </a:lnTo>
                  <a:lnTo>
                    <a:pt x="217663" y="29518"/>
                  </a:lnTo>
                  <a:lnTo>
                    <a:pt x="220762" y="37879"/>
                  </a:lnTo>
                  <a:lnTo>
                    <a:pt x="223132" y="47218"/>
                  </a:lnTo>
                  <a:lnTo>
                    <a:pt x="229052" y="59046"/>
                  </a:lnTo>
                  <a:lnTo>
                    <a:pt x="232890" y="84747"/>
                  </a:lnTo>
                  <a:lnTo>
                    <a:pt x="239824" y="95669"/>
                  </a:lnTo>
                  <a:lnTo>
                    <a:pt x="243179" y="96715"/>
                  </a:lnTo>
                  <a:lnTo>
                    <a:pt x="245463" y="96993"/>
                  </a:lnTo>
                  <a:lnTo>
                    <a:pt x="246986" y="96188"/>
                  </a:lnTo>
                  <a:lnTo>
                    <a:pt x="248001" y="94657"/>
                  </a:lnTo>
                  <a:lnTo>
                    <a:pt x="249912" y="88975"/>
                  </a:lnTo>
                  <a:lnTo>
                    <a:pt x="293957" y="51871"/>
                  </a:lnTo>
                  <a:lnTo>
                    <a:pt x="313868" y="40029"/>
                  </a:lnTo>
                  <a:lnTo>
                    <a:pt x="322391" y="37260"/>
                  </a:lnTo>
                  <a:lnTo>
                    <a:pt x="325060" y="37513"/>
                  </a:lnTo>
                  <a:lnTo>
                    <a:pt x="326839" y="38674"/>
                  </a:lnTo>
                  <a:lnTo>
                    <a:pt x="329695" y="42926"/>
                  </a:lnTo>
                  <a:lnTo>
                    <a:pt x="330190" y="53144"/>
                  </a:lnTo>
                  <a:lnTo>
                    <a:pt x="335597" y="63263"/>
                  </a:lnTo>
                  <a:lnTo>
                    <a:pt x="339818" y="68739"/>
                  </a:lnTo>
                  <a:lnTo>
                    <a:pt x="341639" y="75367"/>
                  </a:lnTo>
                  <a:lnTo>
                    <a:pt x="344568" y="116017"/>
                  </a:lnTo>
                  <a:lnTo>
                    <a:pt x="347772" y="160139"/>
                  </a:lnTo>
                  <a:lnTo>
                    <a:pt x="349186" y="203726"/>
                  </a:lnTo>
                  <a:lnTo>
                    <a:pt x="353384" y="224371"/>
                  </a:lnTo>
                  <a:lnTo>
                    <a:pt x="348264" y="267047"/>
                  </a:lnTo>
                  <a:lnTo>
                    <a:pt x="347265" y="228066"/>
                  </a:lnTo>
                  <a:lnTo>
                    <a:pt x="340568" y="193954"/>
                  </a:lnTo>
                  <a:lnTo>
                    <a:pt x="339492" y="150889"/>
                  </a:lnTo>
                  <a:lnTo>
                    <a:pt x="339350" y="106449"/>
                  </a:lnTo>
                  <a:lnTo>
                    <a:pt x="341977" y="73402"/>
                  </a:lnTo>
                  <a:lnTo>
                    <a:pt x="350352" y="37921"/>
                  </a:lnTo>
                  <a:lnTo>
                    <a:pt x="354149" y="30370"/>
                  </a:lnTo>
                  <a:lnTo>
                    <a:pt x="356787" y="19118"/>
                  </a:lnTo>
                  <a:lnTo>
                    <a:pt x="357913" y="18473"/>
                  </a:lnTo>
                  <a:lnTo>
                    <a:pt x="361809" y="17757"/>
                  </a:lnTo>
                  <a:lnTo>
                    <a:pt x="363245" y="16574"/>
                  </a:lnTo>
                  <a:lnTo>
                    <a:pt x="364840" y="12614"/>
                  </a:lnTo>
                  <a:lnTo>
                    <a:pt x="366258" y="11160"/>
                  </a:lnTo>
                  <a:lnTo>
                    <a:pt x="370479" y="9546"/>
                  </a:lnTo>
                  <a:lnTo>
                    <a:pt x="378434" y="8637"/>
                  </a:lnTo>
                  <a:lnTo>
                    <a:pt x="409741" y="18018"/>
                  </a:lnTo>
                  <a:lnTo>
                    <a:pt x="452378" y="38069"/>
                  </a:lnTo>
                  <a:lnTo>
                    <a:pt x="475722" y="55884"/>
                  </a:lnTo>
                  <a:lnTo>
                    <a:pt x="489323" y="76688"/>
                  </a:lnTo>
                  <a:lnTo>
                    <a:pt x="488934" y="78681"/>
                  </a:lnTo>
                  <a:lnTo>
                    <a:pt x="483646" y="86228"/>
                  </a:lnTo>
                  <a:lnTo>
                    <a:pt x="470094" y="100606"/>
                  </a:lnTo>
                  <a:lnTo>
                    <a:pt x="464254" y="103869"/>
                  </a:lnTo>
                  <a:lnTo>
                    <a:pt x="452741" y="105708"/>
                  </a:lnTo>
                  <a:lnTo>
                    <a:pt x="442320" y="107129"/>
                  </a:lnTo>
                  <a:lnTo>
                    <a:pt x="431073" y="111069"/>
                  </a:lnTo>
                  <a:lnTo>
                    <a:pt x="419461" y="110835"/>
                  </a:lnTo>
                  <a:lnTo>
                    <a:pt x="386601" y="104218"/>
                  </a:lnTo>
                  <a:lnTo>
                    <a:pt x="363302" y="90309"/>
                  </a:lnTo>
                  <a:lnTo>
                    <a:pt x="346231" y="72566"/>
                  </a:lnTo>
                  <a:lnTo>
                    <a:pt x="330398" y="618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1" name="SMARTInkShape-5533"/>
            <p:cNvSpPr/>
            <p:nvPr>
              <p:custDataLst>
                <p:tags r:id="rId27"/>
              </p:custDataLst>
            </p:nvPr>
          </p:nvSpPr>
          <p:spPr>
            <a:xfrm>
              <a:off x="8614172" y="5509785"/>
              <a:ext cx="115927" cy="149431"/>
            </a:xfrm>
            <a:custGeom>
              <a:avLst/>
              <a:gdLst/>
              <a:ahLst/>
              <a:cxnLst/>
              <a:rect l="0" t="0" r="0" b="0"/>
              <a:pathLst>
                <a:path w="115927" h="149431">
                  <a:moveTo>
                    <a:pt x="0" y="98060"/>
                  </a:moveTo>
                  <a:lnTo>
                    <a:pt x="0" y="98060"/>
                  </a:lnTo>
                  <a:lnTo>
                    <a:pt x="14258" y="134881"/>
                  </a:lnTo>
                  <a:lnTo>
                    <a:pt x="24857" y="144189"/>
                  </a:lnTo>
                  <a:lnTo>
                    <a:pt x="37241" y="149430"/>
                  </a:lnTo>
                  <a:lnTo>
                    <a:pt x="56675" y="146243"/>
                  </a:lnTo>
                  <a:lnTo>
                    <a:pt x="76544" y="139014"/>
                  </a:lnTo>
                  <a:lnTo>
                    <a:pt x="86275" y="130813"/>
                  </a:lnTo>
                  <a:lnTo>
                    <a:pt x="109956" y="91932"/>
                  </a:lnTo>
                  <a:lnTo>
                    <a:pt x="114875" y="69250"/>
                  </a:lnTo>
                  <a:lnTo>
                    <a:pt x="115926" y="46212"/>
                  </a:lnTo>
                  <a:lnTo>
                    <a:pt x="111298" y="29229"/>
                  </a:lnTo>
                  <a:lnTo>
                    <a:pt x="103706" y="20174"/>
                  </a:lnTo>
                  <a:lnTo>
                    <a:pt x="84065" y="4128"/>
                  </a:lnTo>
                  <a:lnTo>
                    <a:pt x="77711" y="1741"/>
                  </a:lnTo>
                  <a:lnTo>
                    <a:pt x="51870" y="0"/>
                  </a:lnTo>
                  <a:lnTo>
                    <a:pt x="48471" y="1928"/>
                  </a:lnTo>
                  <a:lnTo>
                    <a:pt x="42048" y="9363"/>
                  </a:lnTo>
                  <a:lnTo>
                    <a:pt x="38531" y="16635"/>
                  </a:lnTo>
                  <a:lnTo>
                    <a:pt x="37594" y="19964"/>
                  </a:lnTo>
                  <a:lnTo>
                    <a:pt x="37961" y="23176"/>
                  </a:lnTo>
                  <a:lnTo>
                    <a:pt x="44648" y="355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2" name="SMARTInkShape-5534"/>
            <p:cNvSpPr/>
            <p:nvPr>
              <p:custDataLst>
                <p:tags r:id="rId28"/>
              </p:custDataLst>
            </p:nvPr>
          </p:nvSpPr>
          <p:spPr>
            <a:xfrm>
              <a:off x="8428431" y="5473898"/>
              <a:ext cx="141093" cy="182164"/>
            </a:xfrm>
            <a:custGeom>
              <a:avLst/>
              <a:gdLst/>
              <a:ahLst/>
              <a:cxnLst/>
              <a:rect l="0" t="0" r="0" b="0"/>
              <a:pathLst>
                <a:path w="141093" h="182164">
                  <a:moveTo>
                    <a:pt x="141092" y="0"/>
                  </a:moveTo>
                  <a:lnTo>
                    <a:pt x="141092" y="0"/>
                  </a:lnTo>
                  <a:lnTo>
                    <a:pt x="103169" y="9480"/>
                  </a:lnTo>
                  <a:lnTo>
                    <a:pt x="62017" y="18189"/>
                  </a:lnTo>
                  <a:lnTo>
                    <a:pt x="33286" y="37759"/>
                  </a:lnTo>
                  <a:lnTo>
                    <a:pt x="22720" y="52089"/>
                  </a:lnTo>
                  <a:lnTo>
                    <a:pt x="4231" y="94140"/>
                  </a:lnTo>
                  <a:lnTo>
                    <a:pt x="0" y="112781"/>
                  </a:lnTo>
                  <a:lnTo>
                    <a:pt x="1655" y="124870"/>
                  </a:lnTo>
                  <a:lnTo>
                    <a:pt x="13553" y="153770"/>
                  </a:lnTo>
                  <a:lnTo>
                    <a:pt x="19255" y="161939"/>
                  </a:lnTo>
                  <a:lnTo>
                    <a:pt x="57048" y="181415"/>
                  </a:lnTo>
                  <a:lnTo>
                    <a:pt x="69344" y="182163"/>
                  </a:lnTo>
                  <a:lnTo>
                    <a:pt x="87514"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0" name="SMARTInkShape-Group2113"/>
          <p:cNvGrpSpPr/>
          <p:nvPr/>
        </p:nvGrpSpPr>
        <p:grpSpPr>
          <a:xfrm>
            <a:off x="10676930" y="5581055"/>
            <a:ext cx="999999" cy="395638"/>
            <a:chOff x="10676930" y="5581055"/>
            <a:chExt cx="999999" cy="395638"/>
          </a:xfrm>
        </p:grpSpPr>
        <p:sp>
          <p:nvSpPr>
            <p:cNvPr id="2264" name="SMARTInkShape-5535"/>
            <p:cNvSpPr/>
            <p:nvPr>
              <p:custDataLst>
                <p:tags r:id="rId13"/>
              </p:custDataLst>
            </p:nvPr>
          </p:nvSpPr>
          <p:spPr>
            <a:xfrm>
              <a:off x="11489531" y="5747952"/>
              <a:ext cx="187398" cy="70334"/>
            </a:xfrm>
            <a:custGeom>
              <a:avLst/>
              <a:gdLst/>
              <a:ahLst/>
              <a:cxnLst/>
              <a:rect l="0" t="0" r="0" b="0"/>
              <a:pathLst>
                <a:path w="187398" h="70334">
                  <a:moveTo>
                    <a:pt x="0" y="29556"/>
                  </a:moveTo>
                  <a:lnTo>
                    <a:pt x="0" y="29556"/>
                  </a:lnTo>
                  <a:lnTo>
                    <a:pt x="40630" y="5707"/>
                  </a:lnTo>
                  <a:lnTo>
                    <a:pt x="47923" y="1750"/>
                  </a:lnTo>
                  <a:lnTo>
                    <a:pt x="61316" y="0"/>
                  </a:lnTo>
                  <a:lnTo>
                    <a:pt x="99247" y="3395"/>
                  </a:lnTo>
                  <a:lnTo>
                    <a:pt x="138269" y="10407"/>
                  </a:lnTo>
                  <a:lnTo>
                    <a:pt x="157274" y="16055"/>
                  </a:lnTo>
                  <a:lnTo>
                    <a:pt x="170734" y="24012"/>
                  </a:lnTo>
                  <a:lnTo>
                    <a:pt x="175101" y="29738"/>
                  </a:lnTo>
                  <a:lnTo>
                    <a:pt x="176265" y="32654"/>
                  </a:lnTo>
                  <a:lnTo>
                    <a:pt x="178034" y="34598"/>
                  </a:lnTo>
                  <a:lnTo>
                    <a:pt x="182645" y="36758"/>
                  </a:lnTo>
                  <a:lnTo>
                    <a:pt x="184271" y="39318"/>
                  </a:lnTo>
                  <a:lnTo>
                    <a:pt x="187238" y="55581"/>
                  </a:lnTo>
                  <a:lnTo>
                    <a:pt x="187397" y="60305"/>
                  </a:lnTo>
                  <a:lnTo>
                    <a:pt x="186447" y="61962"/>
                  </a:lnTo>
                  <a:lnTo>
                    <a:pt x="184823" y="63066"/>
                  </a:lnTo>
                  <a:lnTo>
                    <a:pt x="177794" y="64620"/>
                  </a:lnTo>
                  <a:lnTo>
                    <a:pt x="175084" y="64838"/>
                  </a:lnTo>
                  <a:lnTo>
                    <a:pt x="169427" y="67726"/>
                  </a:lnTo>
                  <a:lnTo>
                    <a:pt x="166530" y="69886"/>
                  </a:lnTo>
                  <a:lnTo>
                    <a:pt x="162615" y="70333"/>
                  </a:lnTo>
                  <a:lnTo>
                    <a:pt x="119140" y="65445"/>
                  </a:lnTo>
                  <a:lnTo>
                    <a:pt x="87058" y="64297"/>
                  </a:lnTo>
                  <a:lnTo>
                    <a:pt x="69526" y="58209"/>
                  </a:lnTo>
                  <a:lnTo>
                    <a:pt x="59674" y="56181"/>
                  </a:lnTo>
                  <a:lnTo>
                    <a:pt x="48549" y="49462"/>
                  </a:lnTo>
                  <a:lnTo>
                    <a:pt x="35719" y="384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5" name="SMARTInkShape-5536"/>
            <p:cNvSpPr/>
            <p:nvPr>
              <p:custDataLst>
                <p:tags r:id="rId14"/>
              </p:custDataLst>
            </p:nvPr>
          </p:nvSpPr>
          <p:spPr>
            <a:xfrm>
              <a:off x="11480603" y="5723930"/>
              <a:ext cx="8929" cy="252763"/>
            </a:xfrm>
            <a:custGeom>
              <a:avLst/>
              <a:gdLst/>
              <a:ahLst/>
              <a:cxnLst/>
              <a:rect l="0" t="0" r="0" b="0"/>
              <a:pathLst>
                <a:path w="8929" h="252763">
                  <a:moveTo>
                    <a:pt x="8928" y="0"/>
                  </a:moveTo>
                  <a:lnTo>
                    <a:pt x="8928" y="0"/>
                  </a:lnTo>
                  <a:lnTo>
                    <a:pt x="8928" y="33183"/>
                  </a:lnTo>
                  <a:lnTo>
                    <a:pt x="8928" y="68040"/>
                  </a:lnTo>
                  <a:lnTo>
                    <a:pt x="8928" y="106485"/>
                  </a:lnTo>
                  <a:lnTo>
                    <a:pt x="8928" y="142742"/>
                  </a:lnTo>
                  <a:lnTo>
                    <a:pt x="7936" y="184345"/>
                  </a:lnTo>
                  <a:lnTo>
                    <a:pt x="2791" y="222631"/>
                  </a:lnTo>
                  <a:lnTo>
                    <a:pt x="244" y="252639"/>
                  </a:lnTo>
                  <a:lnTo>
                    <a:pt x="163" y="252762"/>
                  </a:lnTo>
                  <a:lnTo>
                    <a:pt x="0" y="241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6" name="SMARTInkShape-5537"/>
            <p:cNvSpPr/>
            <p:nvPr>
              <p:custDataLst>
                <p:tags r:id="rId15"/>
              </p:custDataLst>
            </p:nvPr>
          </p:nvSpPr>
          <p:spPr>
            <a:xfrm>
              <a:off x="11204556" y="5786452"/>
              <a:ext cx="141684" cy="111888"/>
            </a:xfrm>
            <a:custGeom>
              <a:avLst/>
              <a:gdLst/>
              <a:ahLst/>
              <a:cxnLst/>
              <a:rect l="0" t="0" r="0" b="0"/>
              <a:pathLst>
                <a:path w="141684" h="111888">
                  <a:moveTo>
                    <a:pt x="26014" y="17845"/>
                  </a:moveTo>
                  <a:lnTo>
                    <a:pt x="26014" y="17845"/>
                  </a:lnTo>
                  <a:lnTo>
                    <a:pt x="2459" y="56651"/>
                  </a:lnTo>
                  <a:lnTo>
                    <a:pt x="0" y="73457"/>
                  </a:lnTo>
                  <a:lnTo>
                    <a:pt x="2216" y="84893"/>
                  </a:lnTo>
                  <a:lnTo>
                    <a:pt x="9041" y="96911"/>
                  </a:lnTo>
                  <a:lnTo>
                    <a:pt x="11722" y="100322"/>
                  </a:lnTo>
                  <a:lnTo>
                    <a:pt x="19994" y="104111"/>
                  </a:lnTo>
                  <a:lnTo>
                    <a:pt x="53369" y="111887"/>
                  </a:lnTo>
                  <a:lnTo>
                    <a:pt x="97311" y="104861"/>
                  </a:lnTo>
                  <a:lnTo>
                    <a:pt x="123444" y="96149"/>
                  </a:lnTo>
                  <a:lnTo>
                    <a:pt x="126686" y="93860"/>
                  </a:lnTo>
                  <a:lnTo>
                    <a:pt x="128848" y="90351"/>
                  </a:lnTo>
                  <a:lnTo>
                    <a:pt x="134963" y="73104"/>
                  </a:lnTo>
                  <a:lnTo>
                    <a:pt x="137341" y="69567"/>
                  </a:lnTo>
                  <a:lnTo>
                    <a:pt x="140689" y="55108"/>
                  </a:lnTo>
                  <a:lnTo>
                    <a:pt x="141683" y="42997"/>
                  </a:lnTo>
                  <a:lnTo>
                    <a:pt x="137237" y="28385"/>
                  </a:lnTo>
                  <a:lnTo>
                    <a:pt x="129634" y="16227"/>
                  </a:lnTo>
                  <a:lnTo>
                    <a:pt x="116359" y="6342"/>
                  </a:lnTo>
                  <a:lnTo>
                    <a:pt x="104598" y="1868"/>
                  </a:lnTo>
                  <a:lnTo>
                    <a:pt x="60397" y="34"/>
                  </a:lnTo>
                  <a:lnTo>
                    <a:pt x="50313" y="0"/>
                  </a:lnTo>
                  <a:lnTo>
                    <a:pt x="48165" y="987"/>
                  </a:lnTo>
                  <a:lnTo>
                    <a:pt x="46736" y="2638"/>
                  </a:lnTo>
                  <a:lnTo>
                    <a:pt x="45146" y="7118"/>
                  </a:lnTo>
                  <a:lnTo>
                    <a:pt x="44439" y="12416"/>
                  </a:lnTo>
                  <a:lnTo>
                    <a:pt x="46771" y="18078"/>
                  </a:lnTo>
                  <a:lnTo>
                    <a:pt x="48782" y="20976"/>
                  </a:lnTo>
                  <a:lnTo>
                    <a:pt x="53661" y="24197"/>
                  </a:lnTo>
                  <a:lnTo>
                    <a:pt x="60130" y="25629"/>
                  </a:lnTo>
                  <a:lnTo>
                    <a:pt x="104146" y="26761"/>
                  </a:lnTo>
                  <a:lnTo>
                    <a:pt x="106383" y="26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7" name="SMARTInkShape-5538"/>
            <p:cNvSpPr/>
            <p:nvPr>
              <p:custDataLst>
                <p:tags r:id="rId16"/>
              </p:custDataLst>
            </p:nvPr>
          </p:nvSpPr>
          <p:spPr>
            <a:xfrm>
              <a:off x="10900172" y="5732859"/>
              <a:ext cx="303610" cy="80369"/>
            </a:xfrm>
            <a:custGeom>
              <a:avLst/>
              <a:gdLst/>
              <a:ahLst/>
              <a:cxnLst/>
              <a:rect l="0" t="0" r="0" b="0"/>
              <a:pathLst>
                <a:path w="303610" h="80369">
                  <a:moveTo>
                    <a:pt x="0" y="0"/>
                  </a:moveTo>
                  <a:lnTo>
                    <a:pt x="0" y="0"/>
                  </a:lnTo>
                  <a:lnTo>
                    <a:pt x="39796" y="25540"/>
                  </a:lnTo>
                  <a:lnTo>
                    <a:pt x="82055" y="43226"/>
                  </a:lnTo>
                  <a:lnTo>
                    <a:pt x="116586" y="53157"/>
                  </a:lnTo>
                  <a:lnTo>
                    <a:pt x="151952" y="59737"/>
                  </a:lnTo>
                  <a:lnTo>
                    <a:pt x="194718" y="66702"/>
                  </a:lnTo>
                  <a:lnTo>
                    <a:pt x="237965" y="76639"/>
                  </a:lnTo>
                  <a:lnTo>
                    <a:pt x="276200" y="79631"/>
                  </a:lnTo>
                  <a:lnTo>
                    <a:pt x="303609" y="803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8" name="SMARTInkShape-5539"/>
            <p:cNvSpPr/>
            <p:nvPr>
              <p:custDataLst>
                <p:tags r:id="rId17"/>
              </p:custDataLst>
            </p:nvPr>
          </p:nvSpPr>
          <p:spPr>
            <a:xfrm>
              <a:off x="10909103" y="5581055"/>
              <a:ext cx="44614" cy="232173"/>
            </a:xfrm>
            <a:custGeom>
              <a:avLst/>
              <a:gdLst/>
              <a:ahLst/>
              <a:cxnLst/>
              <a:rect l="0" t="0" r="0" b="0"/>
              <a:pathLst>
                <a:path w="44614" h="232173">
                  <a:moveTo>
                    <a:pt x="0" y="0"/>
                  </a:moveTo>
                  <a:lnTo>
                    <a:pt x="0" y="0"/>
                  </a:lnTo>
                  <a:lnTo>
                    <a:pt x="24546" y="38805"/>
                  </a:lnTo>
                  <a:lnTo>
                    <a:pt x="32407" y="63862"/>
                  </a:lnTo>
                  <a:lnTo>
                    <a:pt x="35282" y="107334"/>
                  </a:lnTo>
                  <a:lnTo>
                    <a:pt x="35660" y="149182"/>
                  </a:lnTo>
                  <a:lnTo>
                    <a:pt x="36702" y="181225"/>
                  </a:lnTo>
                  <a:lnTo>
                    <a:pt x="44278" y="224441"/>
                  </a:lnTo>
                  <a:lnTo>
                    <a:pt x="44613" y="231493"/>
                  </a:lnTo>
                  <a:lnTo>
                    <a:pt x="35717" y="2321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9" name="SMARTInkShape-5540"/>
            <p:cNvSpPr/>
            <p:nvPr>
              <p:custDataLst>
                <p:tags r:id="rId18"/>
              </p:custDataLst>
            </p:nvPr>
          </p:nvSpPr>
          <p:spPr>
            <a:xfrm>
              <a:off x="10676930" y="5661422"/>
              <a:ext cx="125016" cy="168269"/>
            </a:xfrm>
            <a:custGeom>
              <a:avLst/>
              <a:gdLst/>
              <a:ahLst/>
              <a:cxnLst/>
              <a:rect l="0" t="0" r="0" b="0"/>
              <a:pathLst>
                <a:path w="125016" h="168269">
                  <a:moveTo>
                    <a:pt x="125015" y="0"/>
                  </a:moveTo>
                  <a:lnTo>
                    <a:pt x="125015" y="0"/>
                  </a:lnTo>
                  <a:lnTo>
                    <a:pt x="91833" y="0"/>
                  </a:lnTo>
                  <a:lnTo>
                    <a:pt x="54041" y="0"/>
                  </a:lnTo>
                  <a:lnTo>
                    <a:pt x="26029" y="0"/>
                  </a:lnTo>
                  <a:lnTo>
                    <a:pt x="18843" y="2645"/>
                  </a:lnTo>
                  <a:lnTo>
                    <a:pt x="1821" y="16250"/>
                  </a:lnTo>
                  <a:lnTo>
                    <a:pt x="2207" y="17779"/>
                  </a:lnTo>
                  <a:lnTo>
                    <a:pt x="5280" y="22123"/>
                  </a:lnTo>
                  <a:lnTo>
                    <a:pt x="9954" y="24715"/>
                  </a:lnTo>
                  <a:lnTo>
                    <a:pt x="12588" y="25406"/>
                  </a:lnTo>
                  <a:lnTo>
                    <a:pt x="21038" y="31120"/>
                  </a:lnTo>
                  <a:lnTo>
                    <a:pt x="32781" y="42931"/>
                  </a:lnTo>
                  <a:lnTo>
                    <a:pt x="42676" y="56817"/>
                  </a:lnTo>
                  <a:lnTo>
                    <a:pt x="77955" y="82854"/>
                  </a:lnTo>
                  <a:lnTo>
                    <a:pt x="86239" y="92386"/>
                  </a:lnTo>
                  <a:lnTo>
                    <a:pt x="118653" y="118952"/>
                  </a:lnTo>
                  <a:lnTo>
                    <a:pt x="122186" y="124966"/>
                  </a:lnTo>
                  <a:lnTo>
                    <a:pt x="124456" y="136912"/>
                  </a:lnTo>
                  <a:lnTo>
                    <a:pt x="122121" y="142869"/>
                  </a:lnTo>
                  <a:lnTo>
                    <a:pt x="118768" y="148826"/>
                  </a:lnTo>
                  <a:lnTo>
                    <a:pt x="117279" y="154780"/>
                  </a:lnTo>
                  <a:lnTo>
                    <a:pt x="114897" y="156766"/>
                  </a:lnTo>
                  <a:lnTo>
                    <a:pt x="99461" y="162596"/>
                  </a:lnTo>
                  <a:lnTo>
                    <a:pt x="96073" y="164952"/>
                  </a:lnTo>
                  <a:lnTo>
                    <a:pt x="81824" y="168268"/>
                  </a:lnTo>
                  <a:lnTo>
                    <a:pt x="42575" y="160489"/>
                  </a:lnTo>
                  <a:lnTo>
                    <a:pt x="34466" y="156324"/>
                  </a:lnTo>
                  <a:lnTo>
                    <a:pt x="12007" y="127744"/>
                  </a:lnTo>
                  <a:lnTo>
                    <a:pt x="3998" y="113146"/>
                  </a:lnTo>
                  <a:lnTo>
                    <a:pt x="1184" y="100111"/>
                  </a:lnTo>
                  <a:lnTo>
                    <a:pt x="0"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9" name="SMARTInkShape-Group2114"/>
          <p:cNvGrpSpPr/>
          <p:nvPr/>
        </p:nvGrpSpPr>
        <p:grpSpPr>
          <a:xfrm>
            <a:off x="9435703" y="6047331"/>
            <a:ext cx="1509118" cy="476180"/>
            <a:chOff x="9435703" y="6047331"/>
            <a:chExt cx="1509118" cy="476180"/>
          </a:xfrm>
        </p:grpSpPr>
        <p:sp>
          <p:nvSpPr>
            <p:cNvPr id="2271" name="SMARTInkShape-5541"/>
            <p:cNvSpPr/>
            <p:nvPr>
              <p:custDataLst>
                <p:tags r:id="rId5"/>
              </p:custDataLst>
            </p:nvPr>
          </p:nvSpPr>
          <p:spPr>
            <a:xfrm>
              <a:off x="10935891" y="6349008"/>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2" name="SMARTInkShape-5542"/>
            <p:cNvSpPr/>
            <p:nvPr>
              <p:custDataLst>
                <p:tags r:id="rId6"/>
              </p:custDataLst>
            </p:nvPr>
          </p:nvSpPr>
          <p:spPr>
            <a:xfrm>
              <a:off x="10641211" y="6192058"/>
              <a:ext cx="201075" cy="331453"/>
            </a:xfrm>
            <a:custGeom>
              <a:avLst/>
              <a:gdLst/>
              <a:ahLst/>
              <a:cxnLst/>
              <a:rect l="0" t="0" r="0" b="0"/>
              <a:pathLst>
                <a:path w="201075" h="331453">
                  <a:moveTo>
                    <a:pt x="125017" y="5145"/>
                  </a:moveTo>
                  <a:lnTo>
                    <a:pt x="125017" y="5145"/>
                  </a:lnTo>
                  <a:lnTo>
                    <a:pt x="86210" y="0"/>
                  </a:lnTo>
                  <a:lnTo>
                    <a:pt x="69403" y="2197"/>
                  </a:lnTo>
                  <a:lnTo>
                    <a:pt x="57966" y="9126"/>
                  </a:lnTo>
                  <a:lnTo>
                    <a:pt x="42539" y="29744"/>
                  </a:lnTo>
                  <a:lnTo>
                    <a:pt x="37739" y="47050"/>
                  </a:lnTo>
                  <a:lnTo>
                    <a:pt x="39261" y="58827"/>
                  </a:lnTo>
                  <a:lnTo>
                    <a:pt x="56762" y="100401"/>
                  </a:lnTo>
                  <a:lnTo>
                    <a:pt x="60661" y="104368"/>
                  </a:lnTo>
                  <a:lnTo>
                    <a:pt x="70286" y="108775"/>
                  </a:lnTo>
                  <a:lnTo>
                    <a:pt x="91399" y="111837"/>
                  </a:lnTo>
                  <a:lnTo>
                    <a:pt x="96652" y="111991"/>
                  </a:lnTo>
                  <a:lnTo>
                    <a:pt x="105133" y="109518"/>
                  </a:lnTo>
                  <a:lnTo>
                    <a:pt x="112210" y="106103"/>
                  </a:lnTo>
                  <a:lnTo>
                    <a:pt x="121772" y="103189"/>
                  </a:lnTo>
                  <a:lnTo>
                    <a:pt x="145841" y="82413"/>
                  </a:lnTo>
                  <a:lnTo>
                    <a:pt x="149155" y="73882"/>
                  </a:lnTo>
                  <a:lnTo>
                    <a:pt x="151620" y="64468"/>
                  </a:lnTo>
                  <a:lnTo>
                    <a:pt x="158639" y="50341"/>
                  </a:lnTo>
                  <a:lnTo>
                    <a:pt x="160796" y="44083"/>
                  </a:lnTo>
                  <a:lnTo>
                    <a:pt x="165061" y="37995"/>
                  </a:lnTo>
                  <a:lnTo>
                    <a:pt x="165602" y="34983"/>
                  </a:lnTo>
                  <a:lnTo>
                    <a:pt x="164973" y="31982"/>
                  </a:lnTo>
                  <a:lnTo>
                    <a:pt x="163560" y="28989"/>
                  </a:lnTo>
                  <a:lnTo>
                    <a:pt x="163610" y="26003"/>
                  </a:lnTo>
                  <a:lnTo>
                    <a:pt x="166312" y="20036"/>
                  </a:lnTo>
                  <a:lnTo>
                    <a:pt x="166438" y="18050"/>
                  </a:lnTo>
                  <a:lnTo>
                    <a:pt x="165528" y="16725"/>
                  </a:lnTo>
                  <a:lnTo>
                    <a:pt x="161681" y="14598"/>
                  </a:lnTo>
                  <a:lnTo>
                    <a:pt x="165755" y="14230"/>
                  </a:lnTo>
                  <a:lnTo>
                    <a:pt x="167058" y="15170"/>
                  </a:lnTo>
                  <a:lnTo>
                    <a:pt x="168506" y="18861"/>
                  </a:lnTo>
                  <a:lnTo>
                    <a:pt x="172265" y="43580"/>
                  </a:lnTo>
                  <a:lnTo>
                    <a:pt x="175781" y="53978"/>
                  </a:lnTo>
                  <a:lnTo>
                    <a:pt x="185497" y="97158"/>
                  </a:lnTo>
                  <a:lnTo>
                    <a:pt x="189568" y="119390"/>
                  </a:lnTo>
                  <a:lnTo>
                    <a:pt x="193393" y="134304"/>
                  </a:lnTo>
                  <a:lnTo>
                    <a:pt x="195847" y="173569"/>
                  </a:lnTo>
                  <a:lnTo>
                    <a:pt x="198920" y="198585"/>
                  </a:lnTo>
                  <a:lnTo>
                    <a:pt x="201074" y="205541"/>
                  </a:lnTo>
                  <a:lnTo>
                    <a:pt x="200822" y="221210"/>
                  </a:lnTo>
                  <a:lnTo>
                    <a:pt x="189898" y="257208"/>
                  </a:lnTo>
                  <a:lnTo>
                    <a:pt x="180401" y="275732"/>
                  </a:lnTo>
                  <a:lnTo>
                    <a:pt x="154601" y="309722"/>
                  </a:lnTo>
                  <a:lnTo>
                    <a:pt x="127899" y="323123"/>
                  </a:lnTo>
                  <a:lnTo>
                    <a:pt x="94980" y="331452"/>
                  </a:lnTo>
                  <a:lnTo>
                    <a:pt x="53563" y="324338"/>
                  </a:lnTo>
                  <a:lnTo>
                    <a:pt x="47614" y="322120"/>
                  </a:lnTo>
                  <a:lnTo>
                    <a:pt x="38360" y="314364"/>
                  </a:lnTo>
                  <a:lnTo>
                    <a:pt x="20192" y="294610"/>
                  </a:lnTo>
                  <a:lnTo>
                    <a:pt x="6865" y="285161"/>
                  </a:lnTo>
                  <a:lnTo>
                    <a:pt x="3051" y="279086"/>
                  </a:lnTo>
                  <a:lnTo>
                    <a:pt x="0" y="2462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3" name="SMARTInkShape-5543"/>
            <p:cNvSpPr/>
            <p:nvPr>
              <p:custDataLst>
                <p:tags r:id="rId7"/>
              </p:custDataLst>
            </p:nvPr>
          </p:nvSpPr>
          <p:spPr>
            <a:xfrm>
              <a:off x="10417969" y="6161913"/>
              <a:ext cx="205385" cy="176270"/>
            </a:xfrm>
            <a:custGeom>
              <a:avLst/>
              <a:gdLst/>
              <a:ahLst/>
              <a:cxnLst/>
              <a:rect l="0" t="0" r="0" b="0"/>
              <a:pathLst>
                <a:path w="205385" h="176270">
                  <a:moveTo>
                    <a:pt x="0" y="44220"/>
                  </a:moveTo>
                  <a:lnTo>
                    <a:pt x="0" y="44220"/>
                  </a:lnTo>
                  <a:lnTo>
                    <a:pt x="38805" y="24817"/>
                  </a:lnTo>
                  <a:lnTo>
                    <a:pt x="69695" y="12018"/>
                  </a:lnTo>
                  <a:lnTo>
                    <a:pt x="113007" y="1019"/>
                  </a:lnTo>
                  <a:lnTo>
                    <a:pt x="126198" y="0"/>
                  </a:lnTo>
                  <a:lnTo>
                    <a:pt x="133147" y="2408"/>
                  </a:lnTo>
                  <a:lnTo>
                    <a:pt x="145693" y="12038"/>
                  </a:lnTo>
                  <a:lnTo>
                    <a:pt x="149088" y="17680"/>
                  </a:lnTo>
                  <a:lnTo>
                    <a:pt x="150998" y="29080"/>
                  </a:lnTo>
                  <a:lnTo>
                    <a:pt x="151733" y="69386"/>
                  </a:lnTo>
                  <a:lnTo>
                    <a:pt x="151797" y="109231"/>
                  </a:lnTo>
                  <a:lnTo>
                    <a:pt x="151803" y="149265"/>
                  </a:lnTo>
                  <a:lnTo>
                    <a:pt x="154449" y="158044"/>
                  </a:lnTo>
                  <a:lnTo>
                    <a:pt x="157941" y="165254"/>
                  </a:lnTo>
                  <a:lnTo>
                    <a:pt x="159492" y="171766"/>
                  </a:lnTo>
                  <a:lnTo>
                    <a:pt x="161891" y="173899"/>
                  </a:lnTo>
                  <a:lnTo>
                    <a:pt x="169848" y="176269"/>
                  </a:lnTo>
                  <a:lnTo>
                    <a:pt x="173754" y="175909"/>
                  </a:lnTo>
                  <a:lnTo>
                    <a:pt x="205384" y="1603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4" name="SMARTInkShape-5544"/>
            <p:cNvSpPr/>
            <p:nvPr>
              <p:custDataLst>
                <p:tags r:id="rId8"/>
              </p:custDataLst>
            </p:nvPr>
          </p:nvSpPr>
          <p:spPr>
            <a:xfrm>
              <a:off x="10373320" y="6081117"/>
              <a:ext cx="44650" cy="26789"/>
            </a:xfrm>
            <a:custGeom>
              <a:avLst/>
              <a:gdLst/>
              <a:ahLst/>
              <a:cxnLst/>
              <a:rect l="0" t="0" r="0" b="0"/>
              <a:pathLst>
                <a:path w="44650" h="26789">
                  <a:moveTo>
                    <a:pt x="0" y="0"/>
                  </a:moveTo>
                  <a:lnTo>
                    <a:pt x="0" y="0"/>
                  </a:lnTo>
                  <a:lnTo>
                    <a:pt x="44649" y="267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5" name="SMARTInkShape-5545"/>
            <p:cNvSpPr/>
            <p:nvPr>
              <p:custDataLst>
                <p:tags r:id="rId9"/>
              </p:custDataLst>
            </p:nvPr>
          </p:nvSpPr>
          <p:spPr>
            <a:xfrm>
              <a:off x="10319959" y="6161484"/>
              <a:ext cx="17645" cy="66973"/>
            </a:xfrm>
            <a:custGeom>
              <a:avLst/>
              <a:gdLst/>
              <a:ahLst/>
              <a:cxnLst/>
              <a:rect l="0" t="0" r="0" b="0"/>
              <a:pathLst>
                <a:path w="17645" h="66973">
                  <a:moveTo>
                    <a:pt x="17644" y="0"/>
                  </a:moveTo>
                  <a:lnTo>
                    <a:pt x="17644" y="0"/>
                  </a:lnTo>
                  <a:lnTo>
                    <a:pt x="5369" y="37814"/>
                  </a:lnTo>
                  <a:lnTo>
                    <a:pt x="0" y="66227"/>
                  </a:lnTo>
                  <a:lnTo>
                    <a:pt x="920" y="66972"/>
                  </a:lnTo>
                  <a:lnTo>
                    <a:pt x="2526" y="66476"/>
                  </a:lnTo>
                  <a:lnTo>
                    <a:pt x="4589" y="65153"/>
                  </a:lnTo>
                  <a:lnTo>
                    <a:pt x="5963" y="63279"/>
                  </a:lnTo>
                  <a:lnTo>
                    <a:pt x="8713" y="535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 name="SMARTInkShape-5546"/>
            <p:cNvSpPr/>
            <p:nvPr>
              <p:custDataLst>
                <p:tags r:id="rId10"/>
              </p:custDataLst>
            </p:nvPr>
          </p:nvSpPr>
          <p:spPr>
            <a:xfrm>
              <a:off x="10025064" y="6072188"/>
              <a:ext cx="276820" cy="133819"/>
            </a:xfrm>
            <a:custGeom>
              <a:avLst/>
              <a:gdLst/>
              <a:ahLst/>
              <a:cxnLst/>
              <a:rect l="0" t="0" r="0" b="0"/>
              <a:pathLst>
                <a:path w="276820" h="133819">
                  <a:moveTo>
                    <a:pt x="0" y="0"/>
                  </a:moveTo>
                  <a:lnTo>
                    <a:pt x="0" y="0"/>
                  </a:lnTo>
                  <a:lnTo>
                    <a:pt x="24546" y="32668"/>
                  </a:lnTo>
                  <a:lnTo>
                    <a:pt x="42132" y="72945"/>
                  </a:lnTo>
                  <a:lnTo>
                    <a:pt x="44521" y="83022"/>
                  </a:lnTo>
                  <a:lnTo>
                    <a:pt x="60026" y="114031"/>
                  </a:lnTo>
                  <a:lnTo>
                    <a:pt x="60853" y="117692"/>
                  </a:lnTo>
                  <a:lnTo>
                    <a:pt x="62397" y="120133"/>
                  </a:lnTo>
                  <a:lnTo>
                    <a:pt x="64416" y="121761"/>
                  </a:lnTo>
                  <a:lnTo>
                    <a:pt x="66757" y="122845"/>
                  </a:lnTo>
                  <a:lnTo>
                    <a:pt x="68317" y="124561"/>
                  </a:lnTo>
                  <a:lnTo>
                    <a:pt x="70050" y="129113"/>
                  </a:lnTo>
                  <a:lnTo>
                    <a:pt x="71503" y="130723"/>
                  </a:lnTo>
                  <a:lnTo>
                    <a:pt x="75766" y="132513"/>
                  </a:lnTo>
                  <a:lnTo>
                    <a:pt x="87651" y="133818"/>
                  </a:lnTo>
                  <a:lnTo>
                    <a:pt x="98791" y="126860"/>
                  </a:lnTo>
                  <a:lnTo>
                    <a:pt x="101580" y="126245"/>
                  </a:lnTo>
                  <a:lnTo>
                    <a:pt x="116133" y="118109"/>
                  </a:lnTo>
                  <a:lnTo>
                    <a:pt x="119095" y="117434"/>
                  </a:lnTo>
                  <a:lnTo>
                    <a:pt x="159154" y="94257"/>
                  </a:lnTo>
                  <a:lnTo>
                    <a:pt x="199510" y="82458"/>
                  </a:lnTo>
                  <a:lnTo>
                    <a:pt x="243923" y="63892"/>
                  </a:lnTo>
                  <a:lnTo>
                    <a:pt x="255953" y="61790"/>
                  </a:lnTo>
                  <a:lnTo>
                    <a:pt x="276819"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7" name="SMARTInkShape-5547"/>
            <p:cNvSpPr/>
            <p:nvPr>
              <p:custDataLst>
                <p:tags r:id="rId11"/>
              </p:custDataLst>
            </p:nvPr>
          </p:nvSpPr>
          <p:spPr>
            <a:xfrm>
              <a:off x="9855397" y="6081117"/>
              <a:ext cx="176674" cy="160197"/>
            </a:xfrm>
            <a:custGeom>
              <a:avLst/>
              <a:gdLst/>
              <a:ahLst/>
              <a:cxnLst/>
              <a:rect l="0" t="0" r="0" b="0"/>
              <a:pathLst>
                <a:path w="176674" h="160197">
                  <a:moveTo>
                    <a:pt x="0" y="44649"/>
                  </a:moveTo>
                  <a:lnTo>
                    <a:pt x="0" y="44649"/>
                  </a:lnTo>
                  <a:lnTo>
                    <a:pt x="7130" y="83454"/>
                  </a:lnTo>
                  <a:lnTo>
                    <a:pt x="23918" y="126226"/>
                  </a:lnTo>
                  <a:lnTo>
                    <a:pt x="29812" y="134814"/>
                  </a:lnTo>
                  <a:lnTo>
                    <a:pt x="43451" y="145227"/>
                  </a:lnTo>
                  <a:lnTo>
                    <a:pt x="72966" y="156643"/>
                  </a:lnTo>
                  <a:lnTo>
                    <a:pt x="111548" y="160196"/>
                  </a:lnTo>
                  <a:lnTo>
                    <a:pt x="130507" y="155834"/>
                  </a:lnTo>
                  <a:lnTo>
                    <a:pt x="158029" y="142622"/>
                  </a:lnTo>
                  <a:lnTo>
                    <a:pt x="172107" y="130919"/>
                  </a:lnTo>
                  <a:lnTo>
                    <a:pt x="175712" y="122348"/>
                  </a:lnTo>
                  <a:lnTo>
                    <a:pt x="176673" y="117285"/>
                  </a:lnTo>
                  <a:lnTo>
                    <a:pt x="175095" y="109012"/>
                  </a:lnTo>
                  <a:lnTo>
                    <a:pt x="151715" y="69392"/>
                  </a:lnTo>
                  <a:lnTo>
                    <a:pt x="144822" y="59614"/>
                  </a:lnTo>
                  <a:lnTo>
                    <a:pt x="112759" y="38964"/>
                  </a:lnTo>
                  <a:lnTo>
                    <a:pt x="95147" y="30837"/>
                  </a:lnTo>
                  <a:lnTo>
                    <a:pt x="52363" y="19259"/>
                  </a:lnTo>
                  <a:lnTo>
                    <a:pt x="45431" y="15835"/>
                  </a:lnTo>
                  <a:lnTo>
                    <a:pt x="39044" y="11999"/>
                  </a:lnTo>
                  <a:lnTo>
                    <a:pt x="32899" y="10294"/>
                  </a:lnTo>
                  <a:lnTo>
                    <a:pt x="30862" y="8847"/>
                  </a:lnTo>
                  <a:lnTo>
                    <a:pt x="29504" y="6890"/>
                  </a:lnTo>
                  <a:lnTo>
                    <a:pt x="2679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8" name="SMARTInkShape-5548"/>
            <p:cNvSpPr/>
            <p:nvPr>
              <p:custDataLst>
                <p:tags r:id="rId12"/>
              </p:custDataLst>
            </p:nvPr>
          </p:nvSpPr>
          <p:spPr>
            <a:xfrm>
              <a:off x="9435703" y="6047331"/>
              <a:ext cx="348259" cy="184944"/>
            </a:xfrm>
            <a:custGeom>
              <a:avLst/>
              <a:gdLst/>
              <a:ahLst/>
              <a:cxnLst/>
              <a:rect l="0" t="0" r="0" b="0"/>
              <a:pathLst>
                <a:path w="348259" h="184944">
                  <a:moveTo>
                    <a:pt x="0" y="167732"/>
                  </a:moveTo>
                  <a:lnTo>
                    <a:pt x="0" y="167732"/>
                  </a:lnTo>
                  <a:lnTo>
                    <a:pt x="14221" y="129807"/>
                  </a:lnTo>
                  <a:lnTo>
                    <a:pt x="32428" y="87664"/>
                  </a:lnTo>
                  <a:lnTo>
                    <a:pt x="55142" y="47496"/>
                  </a:lnTo>
                  <a:lnTo>
                    <a:pt x="69806" y="28367"/>
                  </a:lnTo>
                  <a:lnTo>
                    <a:pt x="103083" y="2416"/>
                  </a:lnTo>
                  <a:lnTo>
                    <a:pt x="109645" y="0"/>
                  </a:lnTo>
                  <a:lnTo>
                    <a:pt x="112785" y="348"/>
                  </a:lnTo>
                  <a:lnTo>
                    <a:pt x="118918" y="3380"/>
                  </a:lnTo>
                  <a:lnTo>
                    <a:pt x="127950" y="10666"/>
                  </a:lnTo>
                  <a:lnTo>
                    <a:pt x="145848" y="40322"/>
                  </a:lnTo>
                  <a:lnTo>
                    <a:pt x="158640" y="84740"/>
                  </a:lnTo>
                  <a:lnTo>
                    <a:pt x="160612" y="108048"/>
                  </a:lnTo>
                  <a:lnTo>
                    <a:pt x="161645" y="110082"/>
                  </a:lnTo>
                  <a:lnTo>
                    <a:pt x="163326" y="111440"/>
                  </a:lnTo>
                  <a:lnTo>
                    <a:pt x="165438" y="112344"/>
                  </a:lnTo>
                  <a:lnTo>
                    <a:pt x="166847" y="113939"/>
                  </a:lnTo>
                  <a:lnTo>
                    <a:pt x="169294" y="121683"/>
                  </a:lnTo>
                  <a:lnTo>
                    <a:pt x="172145" y="119815"/>
                  </a:lnTo>
                  <a:lnTo>
                    <a:pt x="216061" y="76682"/>
                  </a:lnTo>
                  <a:lnTo>
                    <a:pt x="259146" y="44626"/>
                  </a:lnTo>
                  <a:lnTo>
                    <a:pt x="265037" y="41012"/>
                  </a:lnTo>
                  <a:lnTo>
                    <a:pt x="271941" y="41580"/>
                  </a:lnTo>
                  <a:lnTo>
                    <a:pt x="293895" y="54616"/>
                  </a:lnTo>
                  <a:lnTo>
                    <a:pt x="303592" y="62226"/>
                  </a:lnTo>
                  <a:lnTo>
                    <a:pt x="308563" y="71561"/>
                  </a:lnTo>
                  <a:lnTo>
                    <a:pt x="317161" y="100534"/>
                  </a:lnTo>
                  <a:lnTo>
                    <a:pt x="313076" y="142123"/>
                  </a:lnTo>
                  <a:lnTo>
                    <a:pt x="312610" y="165891"/>
                  </a:lnTo>
                  <a:lnTo>
                    <a:pt x="315217" y="174520"/>
                  </a:lnTo>
                  <a:lnTo>
                    <a:pt x="320234" y="183404"/>
                  </a:lnTo>
                  <a:lnTo>
                    <a:pt x="321638" y="184133"/>
                  </a:lnTo>
                  <a:lnTo>
                    <a:pt x="325843" y="184943"/>
                  </a:lnTo>
                  <a:lnTo>
                    <a:pt x="331019" y="182657"/>
                  </a:lnTo>
                  <a:lnTo>
                    <a:pt x="348258" y="1677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80" name="SMARTInkShape-5549"/>
          <p:cNvSpPr/>
          <p:nvPr>
            <p:custDataLst>
              <p:tags r:id="rId4"/>
            </p:custDataLst>
          </p:nvPr>
        </p:nvSpPr>
        <p:spPr>
          <a:xfrm>
            <a:off x="10873383" y="6000879"/>
            <a:ext cx="178427" cy="187395"/>
          </a:xfrm>
          <a:custGeom>
            <a:avLst/>
            <a:gdLst/>
            <a:ahLst/>
            <a:cxnLst/>
            <a:rect l="0" t="0" r="0" b="0"/>
            <a:pathLst>
              <a:path w="178427" h="187395">
                <a:moveTo>
                  <a:pt x="0" y="35591"/>
                </a:moveTo>
                <a:lnTo>
                  <a:pt x="0" y="35591"/>
                </a:lnTo>
                <a:lnTo>
                  <a:pt x="37813" y="11042"/>
                </a:lnTo>
                <a:lnTo>
                  <a:pt x="56734" y="3181"/>
                </a:lnTo>
                <a:lnTo>
                  <a:pt x="99446" y="0"/>
                </a:lnTo>
                <a:lnTo>
                  <a:pt x="125567" y="9601"/>
                </a:lnTo>
                <a:lnTo>
                  <a:pt x="137167" y="14117"/>
                </a:lnTo>
                <a:lnTo>
                  <a:pt x="153862" y="17652"/>
                </a:lnTo>
                <a:lnTo>
                  <a:pt x="165532" y="24542"/>
                </a:lnTo>
                <a:lnTo>
                  <a:pt x="176676" y="33939"/>
                </a:lnTo>
                <a:lnTo>
                  <a:pt x="177741" y="37502"/>
                </a:lnTo>
                <a:lnTo>
                  <a:pt x="178426" y="57355"/>
                </a:lnTo>
                <a:lnTo>
                  <a:pt x="177489" y="62006"/>
                </a:lnTo>
                <a:lnTo>
                  <a:pt x="175873" y="65107"/>
                </a:lnTo>
                <a:lnTo>
                  <a:pt x="171431" y="70536"/>
                </a:lnTo>
                <a:lnTo>
                  <a:pt x="157598" y="91062"/>
                </a:lnTo>
                <a:lnTo>
                  <a:pt x="151733" y="94971"/>
                </a:lnTo>
                <a:lnTo>
                  <a:pt x="145820" y="97700"/>
                </a:lnTo>
                <a:lnTo>
                  <a:pt x="136912" y="103824"/>
                </a:lnTo>
                <a:lnTo>
                  <a:pt x="127989" y="107070"/>
                </a:lnTo>
                <a:lnTo>
                  <a:pt x="113108" y="119331"/>
                </a:lnTo>
                <a:lnTo>
                  <a:pt x="109801" y="125063"/>
                </a:lnTo>
                <a:lnTo>
                  <a:pt x="106512" y="139793"/>
                </a:lnTo>
                <a:lnTo>
                  <a:pt x="102570" y="145733"/>
                </a:lnTo>
                <a:lnTo>
                  <a:pt x="97512" y="149035"/>
                </a:lnTo>
                <a:lnTo>
                  <a:pt x="94773" y="149915"/>
                </a:lnTo>
                <a:lnTo>
                  <a:pt x="92948" y="151494"/>
                </a:lnTo>
                <a:lnTo>
                  <a:pt x="90920" y="155895"/>
                </a:lnTo>
                <a:lnTo>
                  <a:pt x="89340" y="181473"/>
                </a:lnTo>
                <a:lnTo>
                  <a:pt x="90317" y="183447"/>
                </a:lnTo>
                <a:lnTo>
                  <a:pt x="91962" y="184763"/>
                </a:lnTo>
                <a:lnTo>
                  <a:pt x="96989" y="186875"/>
                </a:lnTo>
                <a:lnTo>
                  <a:pt x="107156" y="1873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37544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43" y="564627"/>
            <a:ext cx="11982138" cy="1863777"/>
          </a:xfrm>
        </p:spPr>
        <p:txBody>
          <a:bodyPr>
            <a:noAutofit/>
          </a:bodyPr>
          <a:lstStyle/>
          <a:p>
            <a:r>
              <a:rPr lang="en-US" sz="5400" b="1" dirty="0"/>
              <a:t>Activity #1: Think/ Pair/ Share. </a:t>
            </a:r>
            <a:r>
              <a:rPr lang="en-US" sz="5400" dirty="0"/>
              <a:t>Solve the following questions. </a:t>
            </a:r>
            <a:br>
              <a:rPr lang="en-US" sz="5400" dirty="0"/>
            </a:br>
            <a:endParaRPr lang="en-US" sz="5400" dirty="0"/>
          </a:p>
        </p:txBody>
      </p:sp>
      <p:sp>
        <p:nvSpPr>
          <p:cNvPr id="3" name="Content Placeholder 2"/>
          <p:cNvSpPr>
            <a:spLocks noGrp="1"/>
          </p:cNvSpPr>
          <p:nvPr>
            <p:ph idx="1"/>
          </p:nvPr>
        </p:nvSpPr>
        <p:spPr>
          <a:xfrm>
            <a:off x="434712" y="2848127"/>
            <a:ext cx="11017770" cy="3649133"/>
          </a:xfrm>
        </p:spPr>
        <p:txBody>
          <a:bodyPr/>
          <a:lstStyle/>
          <a:p>
            <a:pPr marL="742950" lvl="0" indent="-742950">
              <a:buAutoNum type="arabicPeriod"/>
            </a:pPr>
            <a:r>
              <a:rPr lang="en-US" sz="4000" dirty="0"/>
              <a:t>Convert 170K into</a:t>
            </a:r>
            <a:r>
              <a:rPr lang="en-US" sz="4000" baseline="30000" dirty="0"/>
              <a:t> O</a:t>
            </a:r>
            <a:r>
              <a:rPr lang="en-US" sz="4000" dirty="0"/>
              <a:t>C.</a:t>
            </a:r>
          </a:p>
          <a:p>
            <a:pPr marL="742950" lvl="0" indent="-742950">
              <a:buAutoNum type="arabicPeriod"/>
            </a:pPr>
            <a:endParaRPr lang="en-US" sz="4000" dirty="0"/>
          </a:p>
          <a:p>
            <a:pPr marL="742950" lvl="0" indent="-742950">
              <a:buAutoNum type="arabicPeriod"/>
            </a:pPr>
            <a:endParaRPr lang="en-US" sz="4000" dirty="0"/>
          </a:p>
          <a:p>
            <a:pPr marL="742950" lvl="0" indent="-742950">
              <a:buAutoNum type="arabicPeriod"/>
            </a:pPr>
            <a:r>
              <a:rPr lang="en-US" sz="4000" dirty="0"/>
              <a:t>Water boils at 100</a:t>
            </a:r>
            <a:r>
              <a:rPr lang="en-US" sz="4000" baseline="30000" dirty="0"/>
              <a:t> O</a:t>
            </a:r>
            <a:r>
              <a:rPr lang="en-US" sz="4000" dirty="0"/>
              <a:t>C, what is this value in Kelvin (K)?</a:t>
            </a:r>
          </a:p>
          <a:p>
            <a:endParaRPr lang="en-US" dirty="0"/>
          </a:p>
        </p:txBody>
      </p:sp>
    </p:spTree>
    <p:extLst>
      <p:ext uri="{BB962C8B-B14F-4D97-AF65-F5344CB8AC3E}">
        <p14:creationId xmlns:p14="http://schemas.microsoft.com/office/powerpoint/2010/main" val="188686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Exit Ticket:</a:t>
            </a:r>
          </a:p>
        </p:txBody>
      </p:sp>
      <p:sp>
        <p:nvSpPr>
          <p:cNvPr id="3" name="Content Placeholder 2"/>
          <p:cNvSpPr>
            <a:spLocks noGrp="1"/>
          </p:cNvSpPr>
          <p:nvPr>
            <p:ph idx="1"/>
          </p:nvPr>
        </p:nvSpPr>
        <p:spPr/>
        <p:txBody>
          <a:bodyPr>
            <a:normAutofit/>
          </a:bodyPr>
          <a:lstStyle/>
          <a:p>
            <a:r>
              <a:rPr lang="en-US" sz="4800" dirty="0"/>
              <a:t>Complete the exit ticket using the skills we learned today</a:t>
            </a:r>
          </a:p>
        </p:txBody>
      </p:sp>
    </p:spTree>
    <p:extLst>
      <p:ext uri="{BB962C8B-B14F-4D97-AF65-F5344CB8AC3E}">
        <p14:creationId xmlns:p14="http://schemas.microsoft.com/office/powerpoint/2010/main" val="2116110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9825"/>
            <a:ext cx="10131425" cy="1456267"/>
          </a:xfrm>
        </p:spPr>
        <p:txBody>
          <a:bodyPr/>
          <a:lstStyle/>
          <a:p>
            <a:r>
              <a:rPr lang="en-US" sz="6600" dirty="0" smtClean="0"/>
              <a:t>Tuesday, September 18</a:t>
            </a:r>
            <a:endParaRPr lang="en-US" sz="6600" dirty="0"/>
          </a:p>
        </p:txBody>
      </p:sp>
      <p:sp>
        <p:nvSpPr>
          <p:cNvPr id="3" name="Content Placeholder 2"/>
          <p:cNvSpPr>
            <a:spLocks noGrp="1"/>
          </p:cNvSpPr>
          <p:nvPr>
            <p:ph idx="1"/>
          </p:nvPr>
        </p:nvSpPr>
        <p:spPr>
          <a:xfrm>
            <a:off x="685801" y="2530561"/>
            <a:ext cx="10871615" cy="4205019"/>
          </a:xfrm>
        </p:spPr>
        <p:txBody>
          <a:bodyPr>
            <a:noAutofit/>
          </a:bodyPr>
          <a:lstStyle/>
          <a:p>
            <a:pPr marL="0" indent="0">
              <a:buNone/>
            </a:pPr>
            <a:r>
              <a:rPr lang="en-US" sz="3600" dirty="0"/>
              <a:t>Do Now: Answer the following questions</a:t>
            </a:r>
          </a:p>
          <a:p>
            <a:pPr marL="0" indent="0">
              <a:buNone/>
            </a:pPr>
            <a:endParaRPr lang="en-US" sz="3200" dirty="0"/>
          </a:p>
          <a:p>
            <a:pPr marL="342900" indent="-342900">
              <a:buAutoNum type="arabicPeriod"/>
            </a:pPr>
            <a:r>
              <a:rPr lang="en-US" sz="3600" dirty="0"/>
              <a:t>How many grams are in 10.3 kg?</a:t>
            </a:r>
          </a:p>
          <a:p>
            <a:pPr marL="342900" indent="-342900">
              <a:buAutoNum type="arabicPeriod"/>
            </a:pPr>
            <a:r>
              <a:rPr lang="en-US" sz="3600" dirty="0"/>
              <a:t>Water freezes at 0℃.  What is this in Kelvin (K)</a:t>
            </a:r>
          </a:p>
          <a:p>
            <a:pPr marL="342900" indent="-342900">
              <a:buAutoNum type="arabicPeriod"/>
            </a:pPr>
            <a:r>
              <a:rPr lang="en-US" sz="3600" dirty="0"/>
              <a:t>How many degrees Celsius (</a:t>
            </a:r>
            <a:r>
              <a:rPr lang="en-US" sz="3600" baseline="30000" dirty="0"/>
              <a:t>O</a:t>
            </a:r>
            <a:r>
              <a:rPr lang="en-US" sz="3600" dirty="0"/>
              <a:t>C) are equivalent to 300K?</a:t>
            </a:r>
            <a:r>
              <a:rPr lang="en-US" sz="3600" baseline="30000" dirty="0"/>
              <a:t> </a:t>
            </a:r>
          </a:p>
          <a:p>
            <a:pPr marL="342900" indent="-342900">
              <a:buAutoNum type="arabicPeriod"/>
            </a:pPr>
            <a:r>
              <a:rPr lang="en-US" sz="3600" dirty="0"/>
              <a:t>The temperature of the object is 50</a:t>
            </a:r>
            <a:r>
              <a:rPr lang="en-US" sz="3600" baseline="30000" dirty="0"/>
              <a:t> O</a:t>
            </a:r>
            <a:r>
              <a:rPr lang="en-US" sz="3600" dirty="0"/>
              <a:t>C. What is the </a:t>
            </a:r>
            <a:r>
              <a:rPr lang="en-US" sz="3600" i="1" dirty="0"/>
              <a:t>temperature</a:t>
            </a:r>
            <a:r>
              <a:rPr lang="en-US" sz="3600" dirty="0"/>
              <a:t> of the object in Kelvin (K)</a:t>
            </a:r>
          </a:p>
          <a:p>
            <a:pPr marL="342900" indent="-342900">
              <a:buAutoNum type="arabicPeriod"/>
            </a:pPr>
            <a:r>
              <a:rPr lang="en-US" sz="3600" dirty="0"/>
              <a:t>Convert 170K into</a:t>
            </a:r>
            <a:r>
              <a:rPr lang="en-US" sz="3600" baseline="30000" dirty="0"/>
              <a:t> O</a:t>
            </a:r>
            <a:r>
              <a:rPr lang="en-US" sz="3600" dirty="0"/>
              <a:t>C.</a:t>
            </a:r>
          </a:p>
          <a:p>
            <a:pPr marL="342900" indent="-342900">
              <a:buAutoNum type="arabicPeriod"/>
            </a:pPr>
            <a:r>
              <a:rPr lang="en-US" sz="3600" dirty="0"/>
              <a:t>Water boils at 100</a:t>
            </a:r>
            <a:r>
              <a:rPr lang="en-US" sz="3600" baseline="30000" dirty="0"/>
              <a:t> O</a:t>
            </a:r>
            <a:r>
              <a:rPr lang="en-US" sz="3600" dirty="0"/>
              <a:t>C, what is this value in Kelvin (K)?</a:t>
            </a:r>
          </a:p>
          <a:p>
            <a:pPr marL="342900" indent="-342900">
              <a:buAutoNum type="arabicPeriod"/>
            </a:pPr>
            <a:endParaRPr lang="en-US" sz="3200" dirty="0"/>
          </a:p>
          <a:p>
            <a:pPr marL="342900" indent="-342900">
              <a:buAutoNum type="arabicPeriod"/>
            </a:pPr>
            <a:endParaRPr lang="en-US" sz="3200" dirty="0"/>
          </a:p>
          <a:p>
            <a:endParaRPr lang="en-US" sz="3200" dirty="0"/>
          </a:p>
        </p:txBody>
      </p:sp>
    </p:spTree>
    <p:extLst>
      <p:ext uri="{BB962C8B-B14F-4D97-AF65-F5344CB8AC3E}">
        <p14:creationId xmlns:p14="http://schemas.microsoft.com/office/powerpoint/2010/main" val="866375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sz="6000" dirty="0"/>
              <a:t>Significant Figures</a:t>
            </a:r>
          </a:p>
        </p:txBody>
      </p:sp>
      <p:sp>
        <p:nvSpPr>
          <p:cNvPr id="3" name="Content Placeholder 2"/>
          <p:cNvSpPr>
            <a:spLocks noGrp="1"/>
          </p:cNvSpPr>
          <p:nvPr>
            <p:ph idx="1"/>
          </p:nvPr>
        </p:nvSpPr>
        <p:spPr>
          <a:xfrm>
            <a:off x="311047" y="2486840"/>
            <a:ext cx="11441242" cy="3649133"/>
          </a:xfrm>
        </p:spPr>
        <p:txBody>
          <a:bodyPr>
            <a:noAutofit/>
          </a:bodyPr>
          <a:lstStyle/>
          <a:p>
            <a:pPr marL="800100" lvl="1" indent="-342900">
              <a:buAutoNum type="arabicPeriod"/>
            </a:pPr>
            <a:r>
              <a:rPr lang="en-US" sz="3200" dirty="0"/>
              <a:t>When the decimal is </a:t>
            </a:r>
            <a:r>
              <a:rPr lang="en-US" sz="3200" u="sng" dirty="0"/>
              <a:t>A</a:t>
            </a:r>
            <a:r>
              <a:rPr lang="en-US" sz="3200" dirty="0"/>
              <a:t>bsent start on the </a:t>
            </a:r>
            <a:r>
              <a:rPr lang="en-US" sz="3200" u="sng" dirty="0"/>
              <a:t>A</a:t>
            </a:r>
            <a:r>
              <a:rPr lang="en-US" sz="3200" dirty="0"/>
              <a:t>tlantic side and look for the first non-zero number and every number after is also significant.</a:t>
            </a:r>
            <a:endParaRPr lang="en-US" sz="4000" dirty="0"/>
          </a:p>
          <a:p>
            <a:pPr marL="800100" lvl="1" indent="-342900">
              <a:buAutoNum type="arabicPeriod"/>
            </a:pPr>
            <a:endParaRPr lang="en-US" sz="4000" dirty="0"/>
          </a:p>
          <a:p>
            <a:pPr marL="800100" lvl="1" indent="-342900">
              <a:buAutoNum type="arabicPeriod"/>
            </a:pPr>
            <a:r>
              <a:rPr lang="en-US" sz="3200" dirty="0"/>
              <a:t>When the decimal is </a:t>
            </a:r>
            <a:r>
              <a:rPr lang="en-US" sz="3200" u="sng" dirty="0"/>
              <a:t>P</a:t>
            </a:r>
            <a:r>
              <a:rPr lang="en-US" sz="3200" dirty="0"/>
              <a:t>resent start on the </a:t>
            </a:r>
            <a:r>
              <a:rPr lang="en-US" sz="3200" u="sng" dirty="0"/>
              <a:t>P</a:t>
            </a:r>
            <a:r>
              <a:rPr lang="en-US" sz="3200" dirty="0"/>
              <a:t>acific side and look for the first non-zero number and every number is also significant.</a:t>
            </a:r>
            <a:endParaRPr lang="en-US" sz="4000" dirty="0"/>
          </a:p>
          <a:p>
            <a:endParaRPr lang="en-US" sz="3600" dirty="0"/>
          </a:p>
        </p:txBody>
      </p:sp>
      <p:sp>
        <p:nvSpPr>
          <p:cNvPr id="16" name="SMARTInkShape-5592"/>
          <p:cNvSpPr/>
          <p:nvPr>
            <p:custDataLst>
              <p:tags r:id="rId1"/>
            </p:custDataLst>
          </p:nvPr>
        </p:nvSpPr>
        <p:spPr>
          <a:xfrm>
            <a:off x="3274219" y="642938"/>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5593"/>
          <p:cNvSpPr/>
          <p:nvPr>
            <p:custDataLst>
              <p:tags r:id="rId2"/>
            </p:custDataLst>
          </p:nvPr>
        </p:nvSpPr>
        <p:spPr>
          <a:xfrm>
            <a:off x="273844" y="580430"/>
            <a:ext cx="8930" cy="1"/>
          </a:xfrm>
          <a:custGeom>
            <a:avLst/>
            <a:gdLst/>
            <a:ahLst/>
            <a:cxnLst/>
            <a:rect l="0" t="0" r="0" b="0"/>
            <a:pathLst>
              <a:path w="8930" h="1">
                <a:moveTo>
                  <a:pt x="0" y="0"/>
                </a:moveTo>
                <a:lnTo>
                  <a:pt x="0" y="0"/>
                </a:lnTo>
                <a:lnTo>
                  <a:pt x="892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SMARTInkShape-Group2160"/>
          <p:cNvGrpSpPr/>
          <p:nvPr/>
        </p:nvGrpSpPr>
        <p:grpSpPr>
          <a:xfrm>
            <a:off x="12186047" y="1696641"/>
            <a:ext cx="8931" cy="8930"/>
            <a:chOff x="12186047" y="1696641"/>
            <a:chExt cx="8931" cy="8930"/>
          </a:xfrm>
        </p:grpSpPr>
        <p:sp>
          <p:nvSpPr>
            <p:cNvPr id="37" name="SMARTInkShape-5610"/>
            <p:cNvSpPr/>
            <p:nvPr>
              <p:custDataLst>
                <p:tags r:id="rId4"/>
              </p:custDataLst>
            </p:nvPr>
          </p:nvSpPr>
          <p:spPr>
            <a:xfrm>
              <a:off x="12186047" y="1696641"/>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5611"/>
            <p:cNvSpPr/>
            <p:nvPr>
              <p:custDataLst>
                <p:tags r:id="rId5"/>
              </p:custDataLst>
            </p:nvPr>
          </p:nvSpPr>
          <p:spPr>
            <a:xfrm>
              <a:off x="12186047" y="1705570"/>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SMARTInkShape-5614"/>
          <p:cNvSpPr/>
          <p:nvPr>
            <p:custDataLst>
              <p:tags r:id="rId3"/>
            </p:custDataLst>
          </p:nvPr>
        </p:nvSpPr>
        <p:spPr>
          <a:xfrm>
            <a:off x="11873508" y="2178844"/>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2858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976547" cy="1456267"/>
          </a:xfrm>
        </p:spPr>
        <p:txBody>
          <a:bodyPr>
            <a:normAutofit fontScale="90000"/>
          </a:bodyPr>
          <a:lstStyle/>
          <a:p>
            <a:r>
              <a:rPr lang="en-US" sz="6000" dirty="0"/>
              <a:t>Steps for identifying significant figures</a:t>
            </a:r>
          </a:p>
        </p:txBody>
      </p:sp>
      <p:sp>
        <p:nvSpPr>
          <p:cNvPr id="3" name="Content Placeholder 2"/>
          <p:cNvSpPr>
            <a:spLocks noGrp="1"/>
          </p:cNvSpPr>
          <p:nvPr>
            <p:ph idx="1"/>
          </p:nvPr>
        </p:nvSpPr>
        <p:spPr>
          <a:xfrm>
            <a:off x="685801" y="3101437"/>
            <a:ext cx="10131425" cy="3649133"/>
          </a:xfrm>
        </p:spPr>
        <p:txBody>
          <a:bodyPr>
            <a:normAutofit/>
          </a:bodyPr>
          <a:lstStyle/>
          <a:p>
            <a:pPr marL="0" indent="0">
              <a:buNone/>
            </a:pPr>
            <a:r>
              <a:rPr lang="en-US" sz="3600" dirty="0"/>
              <a:t>1.  Is there a decimal?</a:t>
            </a:r>
          </a:p>
          <a:p>
            <a:pPr marL="0" indent="0">
              <a:buNone/>
            </a:pPr>
            <a:r>
              <a:rPr lang="en-US" sz="3600" dirty="0"/>
              <a:t>	Present </a:t>
            </a:r>
            <a:r>
              <a:rPr lang="mr-IN" sz="3600" dirty="0"/>
              <a:t>–</a:t>
            </a:r>
            <a:r>
              <a:rPr lang="en-US" sz="3600" dirty="0"/>
              <a:t> Pacific</a:t>
            </a:r>
          </a:p>
          <a:p>
            <a:pPr marL="0" indent="0">
              <a:buNone/>
            </a:pPr>
            <a:r>
              <a:rPr lang="en-US" sz="3600" dirty="0"/>
              <a:t>	Absent </a:t>
            </a:r>
            <a:r>
              <a:rPr lang="mr-IN" sz="3600" dirty="0"/>
              <a:t>–</a:t>
            </a:r>
            <a:r>
              <a:rPr lang="en-US" sz="3600" dirty="0"/>
              <a:t> Atlantic</a:t>
            </a:r>
          </a:p>
          <a:p>
            <a:pPr marL="342900" indent="-342900">
              <a:buAutoNum type="arabicPeriod" startAt="2"/>
            </a:pPr>
            <a:r>
              <a:rPr lang="en-US" sz="3600" dirty="0"/>
              <a:t> Find the first number that is NOT ZERO</a:t>
            </a:r>
          </a:p>
          <a:p>
            <a:pPr marL="342900" indent="-342900">
              <a:buAutoNum type="arabicPeriod" startAt="2"/>
            </a:pPr>
            <a:r>
              <a:rPr lang="en-US" sz="3600" dirty="0"/>
              <a:t> ALL numbers after that are significant</a:t>
            </a:r>
          </a:p>
          <a:p>
            <a:endParaRPr lang="en-US" sz="3600" dirty="0"/>
          </a:p>
          <a:p>
            <a:endParaRPr lang="en-US" sz="3600" dirty="0"/>
          </a:p>
        </p:txBody>
      </p:sp>
    </p:spTree>
    <p:extLst>
      <p:ext uri="{BB962C8B-B14F-4D97-AF65-F5344CB8AC3E}">
        <p14:creationId xmlns:p14="http://schemas.microsoft.com/office/powerpoint/2010/main" val="1444016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1506199" cy="1456267"/>
          </a:xfrm>
        </p:spPr>
        <p:txBody>
          <a:bodyPr>
            <a:noAutofit/>
          </a:bodyPr>
          <a:lstStyle/>
          <a:p>
            <a:r>
              <a:rPr lang="en-US" sz="4800" b="1" dirty="0"/>
              <a:t>Demonstration #1:</a:t>
            </a:r>
            <a:r>
              <a:rPr lang="en-US" sz="4800" dirty="0"/>
              <a:t> Identify the correct number of significant figures.</a:t>
            </a:r>
            <a:br>
              <a:rPr lang="en-US" sz="4800" dirty="0"/>
            </a:br>
            <a:endParaRPr lang="en-US" sz="4800" dirty="0"/>
          </a:p>
        </p:txBody>
      </p:sp>
      <p:sp>
        <p:nvSpPr>
          <p:cNvPr id="3" name="Content Placeholder 2"/>
          <p:cNvSpPr>
            <a:spLocks noGrp="1"/>
          </p:cNvSpPr>
          <p:nvPr>
            <p:ph idx="1"/>
          </p:nvPr>
        </p:nvSpPr>
        <p:spPr>
          <a:xfrm>
            <a:off x="835702" y="2621752"/>
            <a:ext cx="10131425" cy="3649133"/>
          </a:xfrm>
        </p:spPr>
        <p:txBody>
          <a:bodyPr>
            <a:noAutofit/>
          </a:bodyPr>
          <a:lstStyle/>
          <a:p>
            <a:pPr marL="342900" indent="-342900">
              <a:buAutoNum type="arabicPeriod"/>
            </a:pPr>
            <a:r>
              <a:rPr lang="en-US" sz="4000" dirty="0"/>
              <a:t>   0.02 L</a:t>
            </a:r>
          </a:p>
          <a:p>
            <a:pPr marL="342900" indent="-342900">
              <a:buAutoNum type="arabicPeriod"/>
            </a:pPr>
            <a:r>
              <a:rPr lang="en-US" sz="4000" dirty="0"/>
              <a:t>   0.020 m</a:t>
            </a:r>
          </a:p>
          <a:p>
            <a:pPr marL="342900" indent="-342900">
              <a:buAutoNum type="arabicPeriod"/>
            </a:pPr>
            <a:r>
              <a:rPr lang="en-US" sz="4000" dirty="0"/>
              <a:t>   501 g</a:t>
            </a:r>
          </a:p>
          <a:p>
            <a:pPr marL="342900" indent="-342900">
              <a:buAutoNum type="arabicPeriod"/>
            </a:pPr>
            <a:r>
              <a:rPr lang="en-US" sz="4000" dirty="0"/>
              <a:t>   501.0 mm</a:t>
            </a:r>
          </a:p>
          <a:p>
            <a:pPr marL="342900" indent="-342900">
              <a:buAutoNum type="arabicPeriod"/>
            </a:pPr>
            <a:r>
              <a:rPr lang="en-US" sz="4000" dirty="0"/>
              <a:t>   5, 000kg</a:t>
            </a:r>
          </a:p>
          <a:p>
            <a:endParaRPr lang="en-US" sz="4000" dirty="0"/>
          </a:p>
        </p:txBody>
      </p:sp>
    </p:spTree>
    <p:extLst>
      <p:ext uri="{BB962C8B-B14F-4D97-AF65-F5344CB8AC3E}">
        <p14:creationId xmlns:p14="http://schemas.microsoft.com/office/powerpoint/2010/main" val="704993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961556" cy="1456267"/>
          </a:xfrm>
        </p:spPr>
        <p:txBody>
          <a:bodyPr>
            <a:noAutofit/>
          </a:bodyPr>
          <a:lstStyle/>
          <a:p>
            <a:r>
              <a:rPr lang="en-US" sz="4800" b="1" dirty="0"/>
              <a:t>Activity #1: </a:t>
            </a:r>
            <a:r>
              <a:rPr lang="en-US" sz="4800" dirty="0"/>
              <a:t>Identify the correct number of significant figures.</a:t>
            </a:r>
            <a:br>
              <a:rPr lang="en-US" sz="4800" dirty="0"/>
            </a:br>
            <a:endParaRPr lang="en-US" sz="4800" dirty="0"/>
          </a:p>
        </p:txBody>
      </p:sp>
      <p:sp>
        <p:nvSpPr>
          <p:cNvPr id="3" name="Content Placeholder 2"/>
          <p:cNvSpPr>
            <a:spLocks noGrp="1"/>
          </p:cNvSpPr>
          <p:nvPr>
            <p:ph idx="1"/>
          </p:nvPr>
        </p:nvSpPr>
        <p:spPr>
          <a:xfrm>
            <a:off x="1270417" y="2546802"/>
            <a:ext cx="10131425" cy="3649133"/>
          </a:xfrm>
        </p:spPr>
        <p:txBody>
          <a:bodyPr>
            <a:noAutofit/>
          </a:bodyPr>
          <a:lstStyle/>
          <a:p>
            <a:pPr marL="342900" indent="-342900">
              <a:buAutoNum type="arabicPeriod"/>
            </a:pPr>
            <a:r>
              <a:rPr lang="en-US" sz="4000" dirty="0"/>
              <a:t>   7, 000 m</a:t>
            </a:r>
          </a:p>
          <a:p>
            <a:pPr marL="342900" indent="-342900">
              <a:buAutoNum type="arabicPeriod"/>
            </a:pPr>
            <a:r>
              <a:rPr lang="en-US" sz="4000" dirty="0"/>
              <a:t>   6,051.00mL</a:t>
            </a:r>
          </a:p>
          <a:p>
            <a:pPr marL="342900" indent="-342900">
              <a:buAutoNum type="arabicPeriod"/>
            </a:pPr>
            <a:r>
              <a:rPr lang="en-US" sz="4000" dirty="0"/>
              <a:t>   0.0005 g</a:t>
            </a:r>
          </a:p>
          <a:p>
            <a:pPr marL="342900" indent="-342900">
              <a:buAutoNum type="arabicPeriod"/>
            </a:pPr>
            <a:r>
              <a:rPr lang="en-US" sz="4000" dirty="0"/>
              <a:t>   0.1020 kg</a:t>
            </a:r>
          </a:p>
          <a:p>
            <a:pPr marL="342900" indent="-342900">
              <a:buAutoNum type="arabicPeriod"/>
            </a:pPr>
            <a:r>
              <a:rPr lang="en-US" sz="4000" dirty="0"/>
              <a:t>   10,001 L</a:t>
            </a:r>
          </a:p>
          <a:p>
            <a:endParaRPr lang="en-US" sz="4000" dirty="0"/>
          </a:p>
        </p:txBody>
      </p:sp>
    </p:spTree>
    <p:extLst>
      <p:ext uri="{BB962C8B-B14F-4D97-AF65-F5344CB8AC3E}">
        <p14:creationId xmlns:p14="http://schemas.microsoft.com/office/powerpoint/2010/main" val="96336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9898"/>
            <a:ext cx="11246369" cy="1456267"/>
          </a:xfrm>
        </p:spPr>
        <p:txBody>
          <a:bodyPr>
            <a:normAutofit fontScale="90000"/>
          </a:bodyPr>
          <a:lstStyle/>
          <a:p>
            <a:r>
              <a:rPr lang="en-US" sz="6000" dirty="0"/>
              <a:t>Steps to solving simple algebraic Equations: ADDITION &amp; subtraction</a:t>
            </a:r>
          </a:p>
        </p:txBody>
      </p:sp>
      <p:sp>
        <p:nvSpPr>
          <p:cNvPr id="3" name="Content Placeholder 2"/>
          <p:cNvSpPr>
            <a:spLocks noGrp="1"/>
          </p:cNvSpPr>
          <p:nvPr>
            <p:ph idx="1"/>
          </p:nvPr>
        </p:nvSpPr>
        <p:spPr>
          <a:xfrm>
            <a:off x="685800" y="1842265"/>
            <a:ext cx="11246369" cy="4588517"/>
          </a:xfrm>
        </p:spPr>
        <p:txBody>
          <a:bodyPr>
            <a:noAutofit/>
          </a:bodyPr>
          <a:lstStyle/>
          <a:p>
            <a:pPr marL="0" indent="0">
              <a:buNone/>
            </a:pPr>
            <a:endParaRPr lang="en-US" sz="3600" dirty="0"/>
          </a:p>
          <a:p>
            <a:pPr marL="0" indent="0">
              <a:buNone/>
            </a:pPr>
            <a:r>
              <a:rPr lang="en-US" sz="3600" dirty="0"/>
              <a:t>X + 2 = 7</a:t>
            </a:r>
          </a:p>
          <a:p>
            <a:pPr marL="0" indent="0">
              <a:buNone/>
            </a:pPr>
            <a:r>
              <a:rPr lang="en-US" sz="3600" dirty="0"/>
              <a:t>Step 1: combine like terms (what does this mean?)</a:t>
            </a:r>
          </a:p>
          <a:p>
            <a:pPr marL="0" indent="0">
              <a:buNone/>
            </a:pPr>
            <a:r>
              <a:rPr lang="en-US" sz="3600" dirty="0"/>
              <a:t>Move all like terms to the same side by performing the inverse operation (get the variable alone)</a:t>
            </a:r>
          </a:p>
          <a:p>
            <a:pPr marL="0" indent="0">
              <a:buNone/>
            </a:pPr>
            <a:r>
              <a:rPr lang="en-US" sz="3600" dirty="0"/>
              <a:t>	X    +    2    =    7</a:t>
            </a:r>
          </a:p>
          <a:p>
            <a:pPr marL="0" indent="0">
              <a:buNone/>
            </a:pPr>
            <a:r>
              <a:rPr lang="en-US" sz="3600" dirty="0">
                <a:solidFill>
                  <a:srgbClr val="FFFF00"/>
                </a:solidFill>
              </a:rPr>
              <a:t>                -2         -2</a:t>
            </a:r>
          </a:p>
          <a:p>
            <a:pPr marL="0" indent="0">
              <a:buNone/>
            </a:pPr>
            <a:r>
              <a:rPr lang="en-US" sz="3600" dirty="0"/>
              <a:t>        X    =    5</a:t>
            </a:r>
          </a:p>
        </p:txBody>
      </p:sp>
    </p:spTree>
    <p:extLst>
      <p:ext uri="{BB962C8B-B14F-4D97-AF65-F5344CB8AC3E}">
        <p14:creationId xmlns:p14="http://schemas.microsoft.com/office/powerpoint/2010/main" val="563526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Exit Ticket:</a:t>
            </a:r>
          </a:p>
        </p:txBody>
      </p:sp>
      <p:sp>
        <p:nvSpPr>
          <p:cNvPr id="3" name="Content Placeholder 2"/>
          <p:cNvSpPr>
            <a:spLocks noGrp="1"/>
          </p:cNvSpPr>
          <p:nvPr>
            <p:ph idx="1"/>
          </p:nvPr>
        </p:nvSpPr>
        <p:spPr/>
        <p:txBody>
          <a:bodyPr>
            <a:normAutofit/>
          </a:bodyPr>
          <a:lstStyle/>
          <a:p>
            <a:r>
              <a:rPr lang="en-US" sz="4800" dirty="0"/>
              <a:t>Complete the exit ticket using the skills we learned today</a:t>
            </a:r>
          </a:p>
        </p:txBody>
      </p:sp>
    </p:spTree>
    <p:extLst>
      <p:ext uri="{BB962C8B-B14F-4D97-AF65-F5344CB8AC3E}">
        <p14:creationId xmlns:p14="http://schemas.microsoft.com/office/powerpoint/2010/main" val="1578204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4846"/>
            <a:ext cx="10131425" cy="1456267"/>
          </a:xfrm>
        </p:spPr>
        <p:txBody>
          <a:bodyPr/>
          <a:lstStyle/>
          <a:p>
            <a:r>
              <a:rPr lang="en-US" sz="6600" dirty="0"/>
              <a:t>Thursday, September 14</a:t>
            </a:r>
          </a:p>
        </p:txBody>
      </p:sp>
      <p:sp>
        <p:nvSpPr>
          <p:cNvPr id="3" name="Content Placeholder 2"/>
          <p:cNvSpPr>
            <a:spLocks noGrp="1"/>
          </p:cNvSpPr>
          <p:nvPr>
            <p:ph idx="1"/>
          </p:nvPr>
        </p:nvSpPr>
        <p:spPr>
          <a:xfrm>
            <a:off x="685801" y="2395648"/>
            <a:ext cx="10871615" cy="4205019"/>
          </a:xfrm>
        </p:spPr>
        <p:txBody>
          <a:bodyPr>
            <a:normAutofit fontScale="92500" lnSpcReduction="10000"/>
          </a:bodyPr>
          <a:lstStyle/>
          <a:p>
            <a:pPr marL="0" indent="0">
              <a:buNone/>
            </a:pPr>
            <a:r>
              <a:rPr lang="en-US" sz="4800" dirty="0"/>
              <a:t>Do Now: identify the significant figures in the following</a:t>
            </a:r>
          </a:p>
          <a:p>
            <a:pPr marL="0" indent="0">
              <a:buNone/>
            </a:pPr>
            <a:endParaRPr lang="en-US" sz="4000" dirty="0"/>
          </a:p>
          <a:p>
            <a:pPr marL="342900" indent="-342900">
              <a:buAutoNum type="arabicPeriod"/>
            </a:pPr>
            <a:r>
              <a:rPr lang="en-US" sz="4000" dirty="0"/>
              <a:t>   0.00082 kg</a:t>
            </a:r>
          </a:p>
          <a:p>
            <a:pPr marL="342900" indent="-342900">
              <a:buAutoNum type="arabicPeriod"/>
            </a:pPr>
            <a:r>
              <a:rPr lang="en-US" sz="4000" dirty="0"/>
              <a:t>   0.0008200 L</a:t>
            </a:r>
          </a:p>
          <a:p>
            <a:pPr marL="342900" indent="-342900">
              <a:buAutoNum type="arabicPeriod"/>
            </a:pPr>
            <a:r>
              <a:rPr lang="en-US" sz="4000" dirty="0"/>
              <a:t>   5,000,000,000 m</a:t>
            </a:r>
          </a:p>
          <a:p>
            <a:pPr marL="342900" indent="-342900">
              <a:buAutoNum type="arabicPeriod"/>
            </a:pPr>
            <a:endParaRPr lang="en-US" sz="4000" dirty="0"/>
          </a:p>
          <a:p>
            <a:endParaRPr lang="en-US" sz="4000" dirty="0"/>
          </a:p>
        </p:txBody>
      </p:sp>
    </p:spTree>
    <p:extLst>
      <p:ext uri="{BB962C8B-B14F-4D97-AF65-F5344CB8AC3E}">
        <p14:creationId xmlns:p14="http://schemas.microsoft.com/office/powerpoint/2010/main" val="1920595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49443"/>
            <a:ext cx="10961556" cy="1669630"/>
          </a:xfrm>
        </p:spPr>
        <p:txBody>
          <a:bodyPr>
            <a:normAutofit fontScale="90000"/>
          </a:bodyPr>
          <a:lstStyle/>
          <a:p>
            <a:pPr lvl="0"/>
            <a:r>
              <a:rPr lang="en-US" sz="5400" b="1" u="sng" dirty="0"/>
              <a:t>Percent Error</a:t>
            </a:r>
            <a:r>
              <a:rPr lang="en-US" sz="5400" b="1" dirty="0"/>
              <a:t>- </a:t>
            </a:r>
            <a:r>
              <a:rPr lang="en-US" sz="5400" dirty="0"/>
              <a:t>Table T of Reference Tables</a:t>
            </a:r>
            <a:r>
              <a:rPr lang="en-US" sz="6000" dirty="0"/>
              <a:t/>
            </a:r>
            <a:br>
              <a:rPr lang="en-US" sz="6000" dirty="0"/>
            </a:br>
            <a:endParaRPr lang="en-US" sz="5400" dirty="0"/>
          </a:p>
        </p:txBody>
      </p:sp>
      <p:sp>
        <p:nvSpPr>
          <p:cNvPr id="3" name="Content Placeholder 2"/>
          <p:cNvSpPr>
            <a:spLocks noGrp="1"/>
          </p:cNvSpPr>
          <p:nvPr>
            <p:ph idx="1"/>
          </p:nvPr>
        </p:nvSpPr>
        <p:spPr>
          <a:xfrm>
            <a:off x="0" y="2142067"/>
            <a:ext cx="11647357" cy="4183782"/>
          </a:xfrm>
        </p:spPr>
        <p:txBody>
          <a:bodyPr>
            <a:normAutofit/>
          </a:bodyPr>
          <a:lstStyle/>
          <a:p>
            <a:pPr marL="457200" lvl="1" indent="0">
              <a:buNone/>
            </a:pPr>
            <a:r>
              <a:rPr lang="en-US" sz="4000" b="1" dirty="0"/>
              <a:t>% Error </a:t>
            </a:r>
            <a:r>
              <a:rPr lang="en-US" sz="4000" dirty="0"/>
              <a:t>= </a:t>
            </a:r>
            <a:r>
              <a:rPr lang="en-US" sz="4000" u="sng" dirty="0"/>
              <a:t>measured value- accepted value</a:t>
            </a:r>
            <a:r>
              <a:rPr lang="en-US" sz="4000" dirty="0"/>
              <a:t>  x 100</a:t>
            </a:r>
            <a:endParaRPr lang="en-US" sz="4800" dirty="0"/>
          </a:p>
          <a:p>
            <a:pPr marL="457200" lvl="1" indent="0">
              <a:buNone/>
            </a:pPr>
            <a:r>
              <a:rPr lang="en-US" sz="4000" b="1" dirty="0"/>
              <a:t>						         </a:t>
            </a:r>
            <a:r>
              <a:rPr lang="en-US" sz="4000" dirty="0"/>
              <a:t>Accepted value </a:t>
            </a:r>
            <a:endParaRPr lang="en-US" sz="5400" dirty="0"/>
          </a:p>
          <a:p>
            <a:endParaRPr lang="en-US" sz="4400" dirty="0"/>
          </a:p>
        </p:txBody>
      </p:sp>
    </p:spTree>
    <p:extLst>
      <p:ext uri="{BB962C8B-B14F-4D97-AF65-F5344CB8AC3E}">
        <p14:creationId xmlns:p14="http://schemas.microsoft.com/office/powerpoint/2010/main" val="1751184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Demonstration #1:</a:t>
            </a:r>
            <a:endParaRPr lang="en-US" sz="6600" dirty="0"/>
          </a:p>
        </p:txBody>
      </p:sp>
      <p:sp>
        <p:nvSpPr>
          <p:cNvPr id="3" name="Content Placeholder 2"/>
          <p:cNvSpPr>
            <a:spLocks noGrp="1"/>
          </p:cNvSpPr>
          <p:nvPr>
            <p:ph idx="1"/>
          </p:nvPr>
        </p:nvSpPr>
        <p:spPr>
          <a:xfrm>
            <a:off x="685801" y="2142067"/>
            <a:ext cx="10856625" cy="3943940"/>
          </a:xfrm>
        </p:spPr>
        <p:txBody>
          <a:bodyPr>
            <a:noAutofit/>
          </a:bodyPr>
          <a:lstStyle/>
          <a:p>
            <a:r>
              <a:rPr lang="en-US" sz="4000" dirty="0"/>
              <a:t>Empire is one of the biggest shows on TV.  Last year, Fox executives predicted 10 million Americans would tune in and watch but, in reality 10.5 million Americans tuned in.  Calculate the executive’s percent error.</a:t>
            </a:r>
          </a:p>
        </p:txBody>
      </p:sp>
    </p:spTree>
    <p:extLst>
      <p:ext uri="{BB962C8B-B14F-4D97-AF65-F5344CB8AC3E}">
        <p14:creationId xmlns:p14="http://schemas.microsoft.com/office/powerpoint/2010/main" val="1760158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95" y="1194980"/>
            <a:ext cx="11606135" cy="1113505"/>
          </a:xfrm>
        </p:spPr>
        <p:txBody>
          <a:bodyPr>
            <a:noAutofit/>
          </a:bodyPr>
          <a:lstStyle/>
          <a:p>
            <a:r>
              <a:rPr lang="en-US" sz="4400" dirty="0"/>
              <a:t/>
            </a:r>
            <a:br>
              <a:rPr lang="en-US" sz="4400" dirty="0"/>
            </a:br>
            <a:r>
              <a:rPr lang="en-US" sz="5400" b="1" dirty="0"/>
              <a:t>Demonstration #2: </a:t>
            </a:r>
            <a:r>
              <a:rPr lang="en-US" sz="5400" dirty="0"/>
              <a:t>Calculate the percent error for Student A.</a:t>
            </a:r>
            <a:r>
              <a:rPr lang="en-US" sz="4400" dirty="0"/>
              <a:t/>
            </a:r>
            <a:br>
              <a:rPr lang="en-US" sz="4400" dirty="0"/>
            </a:br>
            <a:r>
              <a:rPr lang="en-US" sz="4400" dirty="0"/>
              <a:t/>
            </a:r>
            <a:br>
              <a:rPr lang="en-US" sz="4400" dirty="0"/>
            </a:br>
            <a:r>
              <a:rPr lang="en-US" sz="4400" b="1" dirty="0"/>
              <a:t> Accepted Value: 1.52 g/mL </a:t>
            </a:r>
            <a:r>
              <a:rPr lang="en-US" sz="4400" dirty="0"/>
              <a:t/>
            </a:r>
            <a:br>
              <a:rPr lang="en-US" sz="4400" dirty="0"/>
            </a:b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0599402"/>
              </p:ext>
            </p:extLst>
          </p:nvPr>
        </p:nvGraphicFramePr>
        <p:xfrm>
          <a:off x="236095" y="3207895"/>
          <a:ext cx="11771025" cy="3533020"/>
        </p:xfrm>
        <a:graphic>
          <a:graphicData uri="http://schemas.openxmlformats.org/drawingml/2006/table">
            <a:tbl>
              <a:tblPr firstRow="1" firstCol="1" bandRow="1">
                <a:tableStyleId>{5C22544A-7EE6-4342-B048-85BDC9FD1C3A}</a:tableStyleId>
              </a:tblPr>
              <a:tblGrid>
                <a:gridCol w="3923675">
                  <a:extLst>
                    <a:ext uri="{9D8B030D-6E8A-4147-A177-3AD203B41FA5}">
                      <a16:colId xmlns:a16="http://schemas.microsoft.com/office/drawing/2014/main" xmlns="" val="20000"/>
                    </a:ext>
                  </a:extLst>
                </a:gridCol>
                <a:gridCol w="3923675">
                  <a:extLst>
                    <a:ext uri="{9D8B030D-6E8A-4147-A177-3AD203B41FA5}">
                      <a16:colId xmlns:a16="http://schemas.microsoft.com/office/drawing/2014/main" xmlns="" val="20001"/>
                    </a:ext>
                  </a:extLst>
                </a:gridCol>
                <a:gridCol w="3923675">
                  <a:extLst>
                    <a:ext uri="{9D8B030D-6E8A-4147-A177-3AD203B41FA5}">
                      <a16:colId xmlns:a16="http://schemas.microsoft.com/office/drawing/2014/main" xmlns="" val="20002"/>
                    </a:ext>
                  </a:extLst>
                </a:gridCol>
              </a:tblGrid>
              <a:tr h="706604">
                <a:tc gridSpan="3">
                  <a:txBody>
                    <a:bodyPr/>
                    <a:lstStyle/>
                    <a:p>
                      <a:pPr marL="0" marR="0" algn="ctr">
                        <a:lnSpc>
                          <a:spcPct val="115000"/>
                        </a:lnSpc>
                        <a:spcBef>
                          <a:spcPts val="0"/>
                        </a:spcBef>
                        <a:spcAft>
                          <a:spcPts val="1000"/>
                        </a:spcAft>
                      </a:pPr>
                      <a:r>
                        <a:rPr lang="en-US" sz="3600">
                          <a:effectLst/>
                        </a:rPr>
                        <a:t>Density Data Collected by Two Different Students</a:t>
                      </a:r>
                      <a:endParaRPr lang="en-US" sz="4400">
                        <a:effectLst/>
                        <a:latin typeface="Calibri" charset="0"/>
                        <a:ea typeface="Calibri" charset="0"/>
                        <a:cs typeface="Times New Roman"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06604">
                <a:tc>
                  <a:txBody>
                    <a:bodyPr/>
                    <a:lstStyle/>
                    <a:p>
                      <a:pPr marL="0" marR="0" algn="ctr">
                        <a:lnSpc>
                          <a:spcPct val="115000"/>
                        </a:lnSpc>
                        <a:spcBef>
                          <a:spcPts val="0"/>
                        </a:spcBef>
                        <a:spcAft>
                          <a:spcPts val="1000"/>
                        </a:spcAft>
                      </a:pPr>
                      <a:r>
                        <a:rPr lang="en-US" sz="3600">
                          <a:effectLst/>
                        </a:rPr>
                        <a:t>Trials</a:t>
                      </a:r>
                      <a:endParaRPr lang="en-US" sz="44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600" dirty="0">
                          <a:effectLst/>
                        </a:rPr>
                        <a:t>Student A</a:t>
                      </a:r>
                      <a:endParaRPr lang="en-US" sz="44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600">
                          <a:effectLst/>
                        </a:rPr>
                        <a:t>Student B</a:t>
                      </a:r>
                      <a:endParaRPr lang="en-US" sz="4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706604">
                <a:tc>
                  <a:txBody>
                    <a:bodyPr/>
                    <a:lstStyle/>
                    <a:p>
                      <a:pPr marL="0" marR="0">
                        <a:lnSpc>
                          <a:spcPct val="115000"/>
                        </a:lnSpc>
                        <a:spcBef>
                          <a:spcPts val="0"/>
                        </a:spcBef>
                        <a:spcAft>
                          <a:spcPts val="1000"/>
                        </a:spcAft>
                      </a:pPr>
                      <a:r>
                        <a:rPr lang="en-US" sz="3600">
                          <a:effectLst/>
                        </a:rPr>
                        <a:t>Trial 1</a:t>
                      </a:r>
                      <a:endParaRPr lang="en-US" sz="4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1.54 g/mL</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a:effectLst/>
                        </a:rPr>
                        <a:t>1.42 g/mL</a:t>
                      </a:r>
                      <a:endParaRPr lang="en-US" sz="4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r h="706604">
                <a:tc>
                  <a:txBody>
                    <a:bodyPr/>
                    <a:lstStyle/>
                    <a:p>
                      <a:pPr marL="0" marR="0">
                        <a:lnSpc>
                          <a:spcPct val="115000"/>
                        </a:lnSpc>
                        <a:spcBef>
                          <a:spcPts val="0"/>
                        </a:spcBef>
                        <a:spcAft>
                          <a:spcPts val="1000"/>
                        </a:spcAft>
                      </a:pPr>
                      <a:r>
                        <a:rPr lang="en-US" sz="3600">
                          <a:effectLst/>
                        </a:rPr>
                        <a:t>Trial 2</a:t>
                      </a:r>
                      <a:endParaRPr lang="en-US" sz="4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1.60 g/mL</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1.66 g/mL</a:t>
                      </a:r>
                      <a:endParaRPr lang="en-US" sz="44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3"/>
                  </a:ext>
                </a:extLst>
              </a:tr>
              <a:tr h="706604">
                <a:tc>
                  <a:txBody>
                    <a:bodyPr/>
                    <a:lstStyle/>
                    <a:p>
                      <a:pPr marL="0" marR="0">
                        <a:lnSpc>
                          <a:spcPct val="115000"/>
                        </a:lnSpc>
                        <a:spcBef>
                          <a:spcPts val="0"/>
                        </a:spcBef>
                        <a:spcAft>
                          <a:spcPts val="1000"/>
                        </a:spcAft>
                      </a:pPr>
                      <a:r>
                        <a:rPr lang="en-US" sz="3600" dirty="0">
                          <a:effectLst/>
                        </a:rPr>
                        <a:t>Average</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1.57 g/mL</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1.54 g/mL</a:t>
                      </a:r>
                      <a:endParaRPr lang="en-US" sz="44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49652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95" y="1045078"/>
            <a:ext cx="11606135" cy="1113505"/>
          </a:xfrm>
        </p:spPr>
        <p:txBody>
          <a:bodyPr>
            <a:noAutofit/>
          </a:bodyPr>
          <a:lstStyle/>
          <a:p>
            <a:r>
              <a:rPr lang="en-US" sz="2800" dirty="0"/>
              <a:t/>
            </a:r>
            <a:br>
              <a:rPr lang="en-US" sz="2800" dirty="0"/>
            </a:br>
            <a:r>
              <a:rPr lang="en-US" sz="4000" b="1" dirty="0"/>
              <a:t> Activity #1: </a:t>
            </a:r>
            <a:r>
              <a:rPr lang="en-US" sz="4800" b="1" dirty="0"/>
              <a:t/>
            </a:r>
            <a:br>
              <a:rPr lang="en-US" sz="4800" b="1" dirty="0"/>
            </a:br>
            <a:r>
              <a:rPr lang="en-US" b="1" dirty="0"/>
              <a:t>1. </a:t>
            </a:r>
            <a:r>
              <a:rPr lang="en-US" dirty="0"/>
              <a:t>Calculate the percent error for Student B.</a:t>
            </a:r>
            <a:br>
              <a:rPr lang="en-US" dirty="0"/>
            </a:br>
            <a:r>
              <a:rPr lang="en-US" dirty="0"/>
              <a:t> 2. Based on the percent errors, which student is the most accurate? </a:t>
            </a:r>
            <a:r>
              <a:rPr lang="en-US" sz="2800" dirty="0"/>
              <a:t/>
            </a:r>
            <a:br>
              <a:rPr lang="en-US" sz="2800" dirty="0"/>
            </a:br>
            <a:r>
              <a:rPr lang="en-US" sz="2800" dirty="0"/>
              <a:t/>
            </a:r>
            <a:br>
              <a:rPr lang="en-US" sz="2800" dirty="0"/>
            </a:br>
            <a:r>
              <a:rPr lang="en-US" sz="2800" b="1" dirty="0"/>
              <a:t> Accepted Value: 1.52 g/mL </a:t>
            </a:r>
            <a:r>
              <a:rPr lang="en-US" sz="2800" dirty="0"/>
              <a:t/>
            </a:r>
            <a:br>
              <a:rPr lang="en-US" sz="2800" dirty="0"/>
            </a:br>
            <a:endParaRPr lang="en-US" sz="2800" dirty="0"/>
          </a:p>
        </p:txBody>
      </p:sp>
      <p:graphicFrame>
        <p:nvGraphicFramePr>
          <p:cNvPr id="4" name="Content Placeholder 3"/>
          <p:cNvGraphicFramePr>
            <a:graphicFrameLocks noGrp="1"/>
          </p:cNvGraphicFramePr>
          <p:nvPr>
            <p:ph idx="1"/>
          </p:nvPr>
        </p:nvGraphicFramePr>
        <p:xfrm>
          <a:off x="236095" y="3207895"/>
          <a:ext cx="11771025" cy="3533020"/>
        </p:xfrm>
        <a:graphic>
          <a:graphicData uri="http://schemas.openxmlformats.org/drawingml/2006/table">
            <a:tbl>
              <a:tblPr firstRow="1" firstCol="1" bandRow="1">
                <a:tableStyleId>{5C22544A-7EE6-4342-B048-85BDC9FD1C3A}</a:tableStyleId>
              </a:tblPr>
              <a:tblGrid>
                <a:gridCol w="3923675">
                  <a:extLst>
                    <a:ext uri="{9D8B030D-6E8A-4147-A177-3AD203B41FA5}">
                      <a16:colId xmlns:a16="http://schemas.microsoft.com/office/drawing/2014/main" xmlns="" val="20000"/>
                    </a:ext>
                  </a:extLst>
                </a:gridCol>
                <a:gridCol w="3923675">
                  <a:extLst>
                    <a:ext uri="{9D8B030D-6E8A-4147-A177-3AD203B41FA5}">
                      <a16:colId xmlns:a16="http://schemas.microsoft.com/office/drawing/2014/main" xmlns="" val="20001"/>
                    </a:ext>
                  </a:extLst>
                </a:gridCol>
                <a:gridCol w="3923675">
                  <a:extLst>
                    <a:ext uri="{9D8B030D-6E8A-4147-A177-3AD203B41FA5}">
                      <a16:colId xmlns:a16="http://schemas.microsoft.com/office/drawing/2014/main" xmlns="" val="20002"/>
                    </a:ext>
                  </a:extLst>
                </a:gridCol>
              </a:tblGrid>
              <a:tr h="706604">
                <a:tc gridSpan="3">
                  <a:txBody>
                    <a:bodyPr/>
                    <a:lstStyle/>
                    <a:p>
                      <a:pPr marL="0" marR="0" algn="ctr">
                        <a:lnSpc>
                          <a:spcPct val="115000"/>
                        </a:lnSpc>
                        <a:spcBef>
                          <a:spcPts val="0"/>
                        </a:spcBef>
                        <a:spcAft>
                          <a:spcPts val="1000"/>
                        </a:spcAft>
                      </a:pPr>
                      <a:r>
                        <a:rPr lang="en-US" sz="3600">
                          <a:effectLst/>
                        </a:rPr>
                        <a:t>Density Data Collected by Two Different Students</a:t>
                      </a:r>
                      <a:endParaRPr lang="en-US" sz="4400">
                        <a:effectLst/>
                        <a:latin typeface="Calibri" charset="0"/>
                        <a:ea typeface="Calibri" charset="0"/>
                        <a:cs typeface="Times New Roman"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06604">
                <a:tc>
                  <a:txBody>
                    <a:bodyPr/>
                    <a:lstStyle/>
                    <a:p>
                      <a:pPr marL="0" marR="0" algn="ctr">
                        <a:lnSpc>
                          <a:spcPct val="115000"/>
                        </a:lnSpc>
                        <a:spcBef>
                          <a:spcPts val="0"/>
                        </a:spcBef>
                        <a:spcAft>
                          <a:spcPts val="1000"/>
                        </a:spcAft>
                      </a:pPr>
                      <a:r>
                        <a:rPr lang="en-US" sz="3600">
                          <a:effectLst/>
                        </a:rPr>
                        <a:t>Trials</a:t>
                      </a:r>
                      <a:endParaRPr lang="en-US" sz="44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600" dirty="0">
                          <a:effectLst/>
                        </a:rPr>
                        <a:t>Student A</a:t>
                      </a:r>
                      <a:endParaRPr lang="en-US" sz="44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600">
                          <a:effectLst/>
                        </a:rPr>
                        <a:t>Student B</a:t>
                      </a:r>
                      <a:endParaRPr lang="en-US" sz="4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706604">
                <a:tc>
                  <a:txBody>
                    <a:bodyPr/>
                    <a:lstStyle/>
                    <a:p>
                      <a:pPr marL="0" marR="0">
                        <a:lnSpc>
                          <a:spcPct val="115000"/>
                        </a:lnSpc>
                        <a:spcBef>
                          <a:spcPts val="0"/>
                        </a:spcBef>
                        <a:spcAft>
                          <a:spcPts val="1000"/>
                        </a:spcAft>
                      </a:pPr>
                      <a:r>
                        <a:rPr lang="en-US" sz="3600">
                          <a:effectLst/>
                        </a:rPr>
                        <a:t>Trial 1</a:t>
                      </a:r>
                      <a:endParaRPr lang="en-US" sz="4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1.54 g/mL</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a:effectLst/>
                        </a:rPr>
                        <a:t>1.42 g/mL</a:t>
                      </a:r>
                      <a:endParaRPr lang="en-US" sz="4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r h="706604">
                <a:tc>
                  <a:txBody>
                    <a:bodyPr/>
                    <a:lstStyle/>
                    <a:p>
                      <a:pPr marL="0" marR="0">
                        <a:lnSpc>
                          <a:spcPct val="115000"/>
                        </a:lnSpc>
                        <a:spcBef>
                          <a:spcPts val="0"/>
                        </a:spcBef>
                        <a:spcAft>
                          <a:spcPts val="1000"/>
                        </a:spcAft>
                      </a:pPr>
                      <a:r>
                        <a:rPr lang="en-US" sz="3600">
                          <a:effectLst/>
                        </a:rPr>
                        <a:t>Trial 2</a:t>
                      </a:r>
                      <a:endParaRPr lang="en-US" sz="44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1.60 g/mL</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1.66 g/mL</a:t>
                      </a:r>
                      <a:endParaRPr lang="en-US" sz="44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3"/>
                  </a:ext>
                </a:extLst>
              </a:tr>
              <a:tr h="706604">
                <a:tc>
                  <a:txBody>
                    <a:bodyPr/>
                    <a:lstStyle/>
                    <a:p>
                      <a:pPr marL="0" marR="0">
                        <a:lnSpc>
                          <a:spcPct val="115000"/>
                        </a:lnSpc>
                        <a:spcBef>
                          <a:spcPts val="0"/>
                        </a:spcBef>
                        <a:spcAft>
                          <a:spcPts val="1000"/>
                        </a:spcAft>
                      </a:pPr>
                      <a:r>
                        <a:rPr lang="en-US" sz="3600" dirty="0">
                          <a:effectLst/>
                        </a:rPr>
                        <a:t>Average</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1.57 g/mL</a:t>
                      </a:r>
                      <a:endParaRPr lang="en-US" sz="44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600" dirty="0">
                          <a:effectLst/>
                        </a:rPr>
                        <a:t>1.54 g/mL</a:t>
                      </a:r>
                      <a:endParaRPr lang="en-US" sz="44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77910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3" y="1104277"/>
            <a:ext cx="11767279" cy="1456267"/>
          </a:xfrm>
        </p:spPr>
        <p:txBody>
          <a:bodyPr>
            <a:noAutofit/>
          </a:bodyPr>
          <a:lstStyle/>
          <a:p>
            <a:r>
              <a:rPr lang="en-US" sz="4800" b="1" dirty="0"/>
              <a:t>Demonstration #3: </a:t>
            </a:r>
            <a:r>
              <a:rPr lang="en-US" sz="4800" dirty="0"/>
              <a:t>Calculate the percent error for Student A. </a:t>
            </a:r>
            <a:r>
              <a:rPr lang="en-US" sz="4000" dirty="0"/>
              <a:t/>
            </a:r>
            <a:br>
              <a:rPr lang="en-US" sz="4000" dirty="0"/>
            </a:br>
            <a:r>
              <a:rPr lang="en-US" sz="4000" dirty="0"/>
              <a:t/>
            </a:r>
            <a:br>
              <a:rPr lang="en-US" sz="4000" dirty="0"/>
            </a:br>
            <a:r>
              <a:rPr lang="en-US" sz="4000" b="1" dirty="0"/>
              <a:t> Accepted value</a:t>
            </a:r>
            <a:r>
              <a:rPr lang="en-US" sz="4000" dirty="0"/>
              <a:t> is 1.52g/mL</a:t>
            </a:r>
            <a:br>
              <a:rPr lang="en-US" sz="4000" dirty="0"/>
            </a:br>
            <a:endParaRPr lang="en-US" sz="4000" dirty="0"/>
          </a:p>
        </p:txBody>
      </p:sp>
      <p:graphicFrame>
        <p:nvGraphicFramePr>
          <p:cNvPr id="4" name="Content Placeholder 3"/>
          <p:cNvGraphicFramePr>
            <a:graphicFrameLocks noGrp="1"/>
          </p:cNvGraphicFramePr>
          <p:nvPr>
            <p:ph idx="1"/>
          </p:nvPr>
        </p:nvGraphicFramePr>
        <p:xfrm>
          <a:off x="314793" y="3155364"/>
          <a:ext cx="11632368" cy="3702636"/>
        </p:xfrm>
        <a:graphic>
          <a:graphicData uri="http://schemas.openxmlformats.org/drawingml/2006/table">
            <a:tbl>
              <a:tblPr firstRow="1" firstCol="1" lastRow="1" lastCol="1" bandRow="1" bandCol="1">
                <a:tableStyleId>{5C22544A-7EE6-4342-B048-85BDC9FD1C3A}</a:tableStyleId>
              </a:tblPr>
              <a:tblGrid>
                <a:gridCol w="2928025">
                  <a:extLst>
                    <a:ext uri="{9D8B030D-6E8A-4147-A177-3AD203B41FA5}">
                      <a16:colId xmlns:a16="http://schemas.microsoft.com/office/drawing/2014/main" xmlns="" val="20000"/>
                    </a:ext>
                  </a:extLst>
                </a:gridCol>
                <a:gridCol w="2901039">
                  <a:extLst>
                    <a:ext uri="{9D8B030D-6E8A-4147-A177-3AD203B41FA5}">
                      <a16:colId xmlns:a16="http://schemas.microsoft.com/office/drawing/2014/main" xmlns="" val="20001"/>
                    </a:ext>
                  </a:extLst>
                </a:gridCol>
                <a:gridCol w="2901039">
                  <a:extLst>
                    <a:ext uri="{9D8B030D-6E8A-4147-A177-3AD203B41FA5}">
                      <a16:colId xmlns:a16="http://schemas.microsoft.com/office/drawing/2014/main" xmlns="" val="20002"/>
                    </a:ext>
                  </a:extLst>
                </a:gridCol>
                <a:gridCol w="2902265">
                  <a:extLst>
                    <a:ext uri="{9D8B030D-6E8A-4147-A177-3AD203B41FA5}">
                      <a16:colId xmlns:a16="http://schemas.microsoft.com/office/drawing/2014/main" xmlns="" val="20003"/>
                    </a:ext>
                  </a:extLst>
                </a:gridCol>
              </a:tblGrid>
              <a:tr h="617106">
                <a:tc gridSpan="4">
                  <a:txBody>
                    <a:bodyPr/>
                    <a:lstStyle/>
                    <a:p>
                      <a:pPr marL="0" marR="0" algn="ctr">
                        <a:lnSpc>
                          <a:spcPct val="115000"/>
                        </a:lnSpc>
                        <a:spcBef>
                          <a:spcPts val="0"/>
                        </a:spcBef>
                        <a:spcAft>
                          <a:spcPts val="1000"/>
                        </a:spcAft>
                      </a:pPr>
                      <a:r>
                        <a:rPr lang="en-US" sz="3200">
                          <a:effectLst/>
                        </a:rPr>
                        <a:t>Density Data Collected by Three Different Students</a:t>
                      </a:r>
                      <a:endParaRPr lang="en-US" sz="3200">
                        <a:effectLst/>
                        <a:latin typeface="Calibri" charset="0"/>
                        <a:ea typeface="Calibri" charset="0"/>
                        <a:cs typeface="Times New Roman"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7106">
                <a:tc>
                  <a:txBody>
                    <a:bodyPr/>
                    <a:lstStyle/>
                    <a:p>
                      <a:pPr marL="0" marR="0" algn="ctr">
                        <a:lnSpc>
                          <a:spcPct val="115000"/>
                        </a:lnSpc>
                        <a:spcBef>
                          <a:spcPts val="0"/>
                        </a:spcBef>
                        <a:spcAft>
                          <a:spcPts val="1000"/>
                        </a:spcAft>
                      </a:pPr>
                      <a:r>
                        <a:rPr lang="en-US" sz="3200">
                          <a:effectLst/>
                        </a:rPr>
                        <a:t>Trials</a:t>
                      </a:r>
                      <a:endParaRPr lang="en-US" sz="3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200">
                          <a:effectLst/>
                        </a:rPr>
                        <a:t>Student A</a:t>
                      </a:r>
                      <a:endParaRPr lang="en-US" sz="3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200">
                          <a:effectLst/>
                        </a:rPr>
                        <a:t>Student B</a:t>
                      </a:r>
                      <a:endParaRPr lang="en-US" sz="3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200">
                          <a:effectLst/>
                        </a:rPr>
                        <a:t>Student C</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617106">
                <a:tc>
                  <a:txBody>
                    <a:bodyPr/>
                    <a:lstStyle/>
                    <a:p>
                      <a:pPr marL="0" marR="0">
                        <a:lnSpc>
                          <a:spcPct val="115000"/>
                        </a:lnSpc>
                        <a:spcBef>
                          <a:spcPts val="0"/>
                        </a:spcBef>
                        <a:spcAft>
                          <a:spcPts val="1000"/>
                        </a:spcAft>
                      </a:pPr>
                      <a:r>
                        <a:rPr lang="en-US" sz="3200">
                          <a:effectLst/>
                        </a:rPr>
                        <a:t>Trial 1</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1.54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1.40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1.70 g/mL</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r h="617106">
                <a:tc>
                  <a:txBody>
                    <a:bodyPr/>
                    <a:lstStyle/>
                    <a:p>
                      <a:pPr marL="0" marR="0">
                        <a:lnSpc>
                          <a:spcPct val="115000"/>
                        </a:lnSpc>
                        <a:spcBef>
                          <a:spcPts val="0"/>
                        </a:spcBef>
                        <a:spcAft>
                          <a:spcPts val="1000"/>
                        </a:spcAft>
                      </a:pPr>
                      <a:r>
                        <a:rPr lang="en-US" sz="3200">
                          <a:effectLst/>
                        </a:rPr>
                        <a:t>Trial 2 </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1.60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1.68 g/mL</a:t>
                      </a:r>
                      <a:endParaRPr lang="en-US" sz="32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1.69 g/mL</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3"/>
                  </a:ext>
                </a:extLst>
              </a:tr>
              <a:tr h="617106">
                <a:tc>
                  <a:txBody>
                    <a:bodyPr/>
                    <a:lstStyle/>
                    <a:p>
                      <a:pPr marL="0" marR="0">
                        <a:lnSpc>
                          <a:spcPct val="115000"/>
                        </a:lnSpc>
                        <a:spcBef>
                          <a:spcPts val="0"/>
                        </a:spcBef>
                        <a:spcAft>
                          <a:spcPts val="1000"/>
                        </a:spcAft>
                      </a:pPr>
                      <a:r>
                        <a:rPr lang="en-US" sz="3200">
                          <a:effectLst/>
                        </a:rPr>
                        <a:t>Trial 3</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1.57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1.45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1.71 g/mL</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4"/>
                  </a:ext>
                </a:extLst>
              </a:tr>
              <a:tr h="617106">
                <a:tc>
                  <a:txBody>
                    <a:bodyPr/>
                    <a:lstStyle/>
                    <a:p>
                      <a:pPr marL="0" marR="0">
                        <a:lnSpc>
                          <a:spcPct val="115000"/>
                        </a:lnSpc>
                        <a:spcBef>
                          <a:spcPts val="0"/>
                        </a:spcBef>
                        <a:spcAft>
                          <a:spcPts val="1000"/>
                        </a:spcAft>
                      </a:pPr>
                      <a:r>
                        <a:rPr lang="en-US" sz="3200">
                          <a:effectLst/>
                        </a:rPr>
                        <a:t>Average</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1.57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1.51 g/mL</a:t>
                      </a:r>
                      <a:endParaRPr lang="en-US" sz="32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1.70 g/mL</a:t>
                      </a:r>
                      <a:endParaRPr lang="en-US" sz="3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36156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3" y="1104277"/>
            <a:ext cx="11767279" cy="1456267"/>
          </a:xfrm>
        </p:spPr>
        <p:txBody>
          <a:bodyPr>
            <a:normAutofit fontScale="90000"/>
          </a:bodyPr>
          <a:lstStyle/>
          <a:p>
            <a:r>
              <a:rPr lang="en-US" sz="4400" b="1" dirty="0"/>
              <a:t>Activity #2: </a:t>
            </a:r>
            <a:r>
              <a:rPr lang="en-US" sz="4900" b="1" dirty="0"/>
              <a:t/>
            </a:r>
            <a:br>
              <a:rPr lang="en-US" sz="4900" b="1" dirty="0"/>
            </a:br>
            <a:r>
              <a:rPr lang="en-US" sz="4000" b="1" dirty="0"/>
              <a:t>1. </a:t>
            </a:r>
            <a:r>
              <a:rPr lang="en-US" sz="4000" dirty="0"/>
              <a:t>Calculate the percent error for Student B.</a:t>
            </a:r>
            <a:br>
              <a:rPr lang="en-US" sz="4000" dirty="0"/>
            </a:br>
            <a:r>
              <a:rPr lang="en-US" sz="4000" dirty="0"/>
              <a:t> 2. Based on the percent errors, which student is the most accurate?</a:t>
            </a:r>
            <a:r>
              <a:rPr lang="en-US" dirty="0"/>
              <a:t/>
            </a:r>
            <a:br>
              <a:rPr lang="en-US" dirty="0"/>
            </a:br>
            <a:r>
              <a:rPr lang="en-US" dirty="0"/>
              <a:t/>
            </a:r>
            <a:br>
              <a:rPr lang="en-US" dirty="0"/>
            </a:br>
            <a:r>
              <a:rPr lang="en-US" b="1" dirty="0"/>
              <a:t> Accepted value</a:t>
            </a:r>
            <a:r>
              <a:rPr lang="en-US" dirty="0"/>
              <a:t> is 1.52g/mL</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595249"/>
              </p:ext>
            </p:extLst>
          </p:nvPr>
        </p:nvGraphicFramePr>
        <p:xfrm>
          <a:off x="314793" y="3155364"/>
          <a:ext cx="11632368" cy="3702636"/>
        </p:xfrm>
        <a:graphic>
          <a:graphicData uri="http://schemas.openxmlformats.org/drawingml/2006/table">
            <a:tbl>
              <a:tblPr firstRow="1" firstCol="1" lastRow="1" lastCol="1" bandRow="1" bandCol="1">
                <a:tableStyleId>{5C22544A-7EE6-4342-B048-85BDC9FD1C3A}</a:tableStyleId>
              </a:tblPr>
              <a:tblGrid>
                <a:gridCol w="2928025">
                  <a:extLst>
                    <a:ext uri="{9D8B030D-6E8A-4147-A177-3AD203B41FA5}">
                      <a16:colId xmlns:a16="http://schemas.microsoft.com/office/drawing/2014/main" xmlns="" val="20000"/>
                    </a:ext>
                  </a:extLst>
                </a:gridCol>
                <a:gridCol w="2901039">
                  <a:extLst>
                    <a:ext uri="{9D8B030D-6E8A-4147-A177-3AD203B41FA5}">
                      <a16:colId xmlns:a16="http://schemas.microsoft.com/office/drawing/2014/main" xmlns="" val="20001"/>
                    </a:ext>
                  </a:extLst>
                </a:gridCol>
                <a:gridCol w="2901039">
                  <a:extLst>
                    <a:ext uri="{9D8B030D-6E8A-4147-A177-3AD203B41FA5}">
                      <a16:colId xmlns:a16="http://schemas.microsoft.com/office/drawing/2014/main" xmlns="" val="20002"/>
                    </a:ext>
                  </a:extLst>
                </a:gridCol>
                <a:gridCol w="2902265">
                  <a:extLst>
                    <a:ext uri="{9D8B030D-6E8A-4147-A177-3AD203B41FA5}">
                      <a16:colId xmlns:a16="http://schemas.microsoft.com/office/drawing/2014/main" xmlns="" val="20003"/>
                    </a:ext>
                  </a:extLst>
                </a:gridCol>
              </a:tblGrid>
              <a:tr h="617106">
                <a:tc gridSpan="4">
                  <a:txBody>
                    <a:bodyPr/>
                    <a:lstStyle/>
                    <a:p>
                      <a:pPr marL="0" marR="0" algn="ctr">
                        <a:lnSpc>
                          <a:spcPct val="115000"/>
                        </a:lnSpc>
                        <a:spcBef>
                          <a:spcPts val="0"/>
                        </a:spcBef>
                        <a:spcAft>
                          <a:spcPts val="1000"/>
                        </a:spcAft>
                      </a:pPr>
                      <a:r>
                        <a:rPr lang="en-US" sz="3200">
                          <a:effectLst/>
                        </a:rPr>
                        <a:t>Density Data Collected by Three Different Students</a:t>
                      </a:r>
                      <a:endParaRPr lang="en-US" sz="3200">
                        <a:effectLst/>
                        <a:latin typeface="Calibri" charset="0"/>
                        <a:ea typeface="Calibri" charset="0"/>
                        <a:cs typeface="Times New Roman"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7106">
                <a:tc>
                  <a:txBody>
                    <a:bodyPr/>
                    <a:lstStyle/>
                    <a:p>
                      <a:pPr marL="0" marR="0" algn="ctr">
                        <a:lnSpc>
                          <a:spcPct val="115000"/>
                        </a:lnSpc>
                        <a:spcBef>
                          <a:spcPts val="0"/>
                        </a:spcBef>
                        <a:spcAft>
                          <a:spcPts val="1000"/>
                        </a:spcAft>
                      </a:pPr>
                      <a:r>
                        <a:rPr lang="en-US" sz="3200">
                          <a:effectLst/>
                        </a:rPr>
                        <a:t>Trials</a:t>
                      </a:r>
                      <a:endParaRPr lang="en-US" sz="3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200">
                          <a:effectLst/>
                        </a:rPr>
                        <a:t>Student A</a:t>
                      </a:r>
                      <a:endParaRPr lang="en-US" sz="3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200">
                          <a:effectLst/>
                        </a:rPr>
                        <a:t>Student B</a:t>
                      </a:r>
                      <a:endParaRPr lang="en-US" sz="32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3200">
                          <a:effectLst/>
                        </a:rPr>
                        <a:t>Student C</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617106">
                <a:tc>
                  <a:txBody>
                    <a:bodyPr/>
                    <a:lstStyle/>
                    <a:p>
                      <a:pPr marL="0" marR="0">
                        <a:lnSpc>
                          <a:spcPct val="115000"/>
                        </a:lnSpc>
                        <a:spcBef>
                          <a:spcPts val="0"/>
                        </a:spcBef>
                        <a:spcAft>
                          <a:spcPts val="1000"/>
                        </a:spcAft>
                      </a:pPr>
                      <a:r>
                        <a:rPr lang="en-US" sz="3200">
                          <a:effectLst/>
                        </a:rPr>
                        <a:t>Trial 1</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1.54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1.40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1.70 g/mL</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r h="617106">
                <a:tc>
                  <a:txBody>
                    <a:bodyPr/>
                    <a:lstStyle/>
                    <a:p>
                      <a:pPr marL="0" marR="0">
                        <a:lnSpc>
                          <a:spcPct val="115000"/>
                        </a:lnSpc>
                        <a:spcBef>
                          <a:spcPts val="0"/>
                        </a:spcBef>
                        <a:spcAft>
                          <a:spcPts val="1000"/>
                        </a:spcAft>
                      </a:pPr>
                      <a:r>
                        <a:rPr lang="en-US" sz="3200">
                          <a:effectLst/>
                        </a:rPr>
                        <a:t>Trial 2 </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1.60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1.68 g/mL</a:t>
                      </a:r>
                      <a:endParaRPr lang="en-US" sz="32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1.69 g/mL</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3"/>
                  </a:ext>
                </a:extLst>
              </a:tr>
              <a:tr h="617106">
                <a:tc>
                  <a:txBody>
                    <a:bodyPr/>
                    <a:lstStyle/>
                    <a:p>
                      <a:pPr marL="0" marR="0">
                        <a:lnSpc>
                          <a:spcPct val="115000"/>
                        </a:lnSpc>
                        <a:spcBef>
                          <a:spcPts val="0"/>
                        </a:spcBef>
                        <a:spcAft>
                          <a:spcPts val="1000"/>
                        </a:spcAft>
                      </a:pPr>
                      <a:r>
                        <a:rPr lang="en-US" sz="3200">
                          <a:effectLst/>
                        </a:rPr>
                        <a:t>Trial 3</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1.57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1.45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1.71 g/mL</a:t>
                      </a:r>
                      <a:endParaRPr lang="en-US" sz="3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4"/>
                  </a:ext>
                </a:extLst>
              </a:tr>
              <a:tr h="617106">
                <a:tc>
                  <a:txBody>
                    <a:bodyPr/>
                    <a:lstStyle/>
                    <a:p>
                      <a:pPr marL="0" marR="0">
                        <a:lnSpc>
                          <a:spcPct val="115000"/>
                        </a:lnSpc>
                        <a:spcBef>
                          <a:spcPts val="0"/>
                        </a:spcBef>
                        <a:spcAft>
                          <a:spcPts val="1000"/>
                        </a:spcAft>
                      </a:pPr>
                      <a:r>
                        <a:rPr lang="en-US" sz="3200">
                          <a:effectLst/>
                        </a:rPr>
                        <a:t>Average</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1.57 g/mL</a:t>
                      </a:r>
                      <a:endParaRPr lang="en-US" sz="32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1.51 g/mL</a:t>
                      </a:r>
                      <a:endParaRPr lang="en-US" sz="32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1.70 g/mL</a:t>
                      </a:r>
                      <a:endParaRPr lang="en-US" sz="3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25782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Exit Ticket:</a:t>
            </a:r>
          </a:p>
        </p:txBody>
      </p:sp>
      <p:sp>
        <p:nvSpPr>
          <p:cNvPr id="3" name="Content Placeholder 2"/>
          <p:cNvSpPr>
            <a:spLocks noGrp="1"/>
          </p:cNvSpPr>
          <p:nvPr>
            <p:ph idx="1"/>
          </p:nvPr>
        </p:nvSpPr>
        <p:spPr/>
        <p:txBody>
          <a:bodyPr>
            <a:normAutofit/>
          </a:bodyPr>
          <a:lstStyle/>
          <a:p>
            <a:r>
              <a:rPr lang="en-US" sz="4800" dirty="0"/>
              <a:t>Complete the exit ticket using the skills we learned today</a:t>
            </a:r>
          </a:p>
        </p:txBody>
      </p:sp>
    </p:spTree>
    <p:extLst>
      <p:ext uri="{BB962C8B-B14F-4D97-AF65-F5344CB8AC3E}">
        <p14:creationId xmlns:p14="http://schemas.microsoft.com/office/powerpoint/2010/main" val="505350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4846"/>
            <a:ext cx="10131425" cy="1456267"/>
          </a:xfrm>
        </p:spPr>
        <p:txBody>
          <a:bodyPr/>
          <a:lstStyle/>
          <a:p>
            <a:r>
              <a:rPr lang="en-US" sz="6600" dirty="0"/>
              <a:t>Friday, September 15</a:t>
            </a:r>
          </a:p>
        </p:txBody>
      </p:sp>
      <p:sp>
        <p:nvSpPr>
          <p:cNvPr id="3" name="Content Placeholder 2"/>
          <p:cNvSpPr>
            <a:spLocks noGrp="1"/>
          </p:cNvSpPr>
          <p:nvPr>
            <p:ph idx="1"/>
          </p:nvPr>
        </p:nvSpPr>
        <p:spPr>
          <a:xfrm>
            <a:off x="685801" y="1873770"/>
            <a:ext cx="10871615" cy="4726897"/>
          </a:xfrm>
        </p:spPr>
        <p:txBody>
          <a:bodyPr>
            <a:normAutofit lnSpcReduction="10000"/>
          </a:bodyPr>
          <a:lstStyle/>
          <a:p>
            <a:pPr marL="0" indent="0">
              <a:buNone/>
            </a:pPr>
            <a:r>
              <a:rPr lang="en-US" sz="4800" dirty="0"/>
              <a:t>Do Now: calculate the percent error for the following example:</a:t>
            </a:r>
          </a:p>
          <a:p>
            <a:pPr marL="0" indent="0">
              <a:buNone/>
            </a:pPr>
            <a:endParaRPr lang="en-US" sz="4800" dirty="0"/>
          </a:p>
          <a:p>
            <a:pPr marL="0" indent="0">
              <a:buNone/>
            </a:pPr>
            <a:r>
              <a:rPr lang="en-US" sz="4000" dirty="0"/>
              <a:t>Michael Jordan was accepting preorders for his newest pair of sneakers.  He anticipated selling 600,000 pairs.  Ultimately, he received 720,000 preorder requests.</a:t>
            </a:r>
          </a:p>
          <a:p>
            <a:endParaRPr lang="en-US" sz="4000" dirty="0"/>
          </a:p>
        </p:txBody>
      </p:sp>
    </p:spTree>
    <p:extLst>
      <p:ext uri="{BB962C8B-B14F-4D97-AF65-F5344CB8AC3E}">
        <p14:creationId xmlns:p14="http://schemas.microsoft.com/office/powerpoint/2010/main" val="191109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9898"/>
            <a:ext cx="11246369" cy="1456267"/>
          </a:xfrm>
        </p:spPr>
        <p:txBody>
          <a:bodyPr>
            <a:normAutofit fontScale="90000"/>
          </a:bodyPr>
          <a:lstStyle/>
          <a:p>
            <a:r>
              <a:rPr lang="en-US" sz="6000" dirty="0"/>
              <a:t>Steps to solving simple algebraic Equations: Multiplication</a:t>
            </a:r>
          </a:p>
        </p:txBody>
      </p:sp>
      <p:sp>
        <p:nvSpPr>
          <p:cNvPr id="3" name="Content Placeholder 2"/>
          <p:cNvSpPr>
            <a:spLocks noGrp="1"/>
          </p:cNvSpPr>
          <p:nvPr>
            <p:ph idx="1"/>
          </p:nvPr>
        </p:nvSpPr>
        <p:spPr>
          <a:xfrm>
            <a:off x="685800" y="1842265"/>
            <a:ext cx="11246369" cy="4588517"/>
          </a:xfrm>
        </p:spPr>
        <p:txBody>
          <a:bodyPr>
            <a:noAutofit/>
          </a:bodyPr>
          <a:lstStyle/>
          <a:p>
            <a:pPr marL="0" indent="0">
              <a:buNone/>
            </a:pPr>
            <a:endParaRPr lang="en-US" sz="3600" dirty="0"/>
          </a:p>
          <a:p>
            <a:pPr marL="0" indent="0">
              <a:buNone/>
            </a:pPr>
            <a:r>
              <a:rPr lang="en-US" sz="3600" dirty="0"/>
              <a:t>6X = 18</a:t>
            </a:r>
          </a:p>
          <a:p>
            <a:pPr marL="0" indent="0">
              <a:buNone/>
            </a:pPr>
            <a:r>
              <a:rPr lang="en-US" sz="3600" dirty="0"/>
              <a:t>Step 1: combine like terms</a:t>
            </a:r>
          </a:p>
          <a:p>
            <a:pPr marL="0" indent="0">
              <a:buNone/>
            </a:pPr>
            <a:r>
              <a:rPr lang="en-US" sz="3600" dirty="0"/>
              <a:t>Move all like terms to the same side by performing the inverse operation (get the variable alone)</a:t>
            </a:r>
          </a:p>
          <a:p>
            <a:pPr marL="0" indent="0">
              <a:buNone/>
            </a:pPr>
            <a:r>
              <a:rPr lang="en-US" sz="3600" dirty="0"/>
              <a:t>	</a:t>
            </a:r>
            <a:r>
              <a:rPr lang="en-US" sz="3600" u="sng" dirty="0"/>
              <a:t>  6X  </a:t>
            </a:r>
            <a:r>
              <a:rPr lang="en-US" sz="3600" dirty="0"/>
              <a:t>    =    </a:t>
            </a:r>
            <a:r>
              <a:rPr lang="en-US" sz="3600" u="sng" dirty="0"/>
              <a:t>  18_  </a:t>
            </a:r>
            <a:r>
              <a:rPr lang="en-US" sz="3600" dirty="0"/>
              <a:t>   </a:t>
            </a:r>
            <a:r>
              <a:rPr lang="en-US" sz="3600" u="sng" dirty="0"/>
              <a:t>    </a:t>
            </a:r>
            <a:endParaRPr lang="en-US" sz="3600" dirty="0"/>
          </a:p>
          <a:p>
            <a:pPr marL="0" indent="0">
              <a:buNone/>
            </a:pPr>
            <a:r>
              <a:rPr lang="en-US" sz="3600" dirty="0"/>
              <a:t>       6                 6</a:t>
            </a:r>
          </a:p>
          <a:p>
            <a:pPr marL="0" indent="0">
              <a:buNone/>
            </a:pPr>
            <a:r>
              <a:rPr lang="en-US" sz="3600" dirty="0">
                <a:solidFill>
                  <a:srgbClr val="FFFF00"/>
                </a:solidFill>
              </a:rPr>
              <a:t>    </a:t>
            </a:r>
            <a:r>
              <a:rPr lang="en-US" sz="3600" dirty="0"/>
              <a:t>        X    =    3</a:t>
            </a:r>
          </a:p>
        </p:txBody>
      </p:sp>
    </p:spTree>
    <p:extLst>
      <p:ext uri="{BB962C8B-B14F-4D97-AF65-F5344CB8AC3E}">
        <p14:creationId xmlns:p14="http://schemas.microsoft.com/office/powerpoint/2010/main" val="916497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6000" b="1" dirty="0"/>
              <a:t>Density- </a:t>
            </a:r>
            <a:r>
              <a:rPr lang="en-US" sz="6000" dirty="0"/>
              <a:t>Table T of Reference Tables</a:t>
            </a:r>
          </a:p>
        </p:txBody>
      </p:sp>
      <p:sp>
        <p:nvSpPr>
          <p:cNvPr id="3" name="Content Placeholder 2"/>
          <p:cNvSpPr>
            <a:spLocks noGrp="1"/>
          </p:cNvSpPr>
          <p:nvPr>
            <p:ph idx="1"/>
          </p:nvPr>
        </p:nvSpPr>
        <p:spPr/>
        <p:txBody>
          <a:bodyPr>
            <a:normAutofit/>
          </a:bodyPr>
          <a:lstStyle/>
          <a:p>
            <a:pPr marL="457200" lvl="1" indent="0">
              <a:buNone/>
            </a:pPr>
            <a:r>
              <a:rPr lang="en-US" sz="4400" b="1" dirty="0"/>
              <a:t>Density </a:t>
            </a:r>
            <a:r>
              <a:rPr lang="en-US" sz="4400" dirty="0"/>
              <a:t>=  </a:t>
            </a:r>
            <a:r>
              <a:rPr lang="en-US" sz="4800" u="sng" dirty="0"/>
              <a:t>Mass </a:t>
            </a:r>
            <a:endParaRPr lang="en-US" sz="6000" dirty="0"/>
          </a:p>
          <a:p>
            <a:pPr marL="0" indent="0">
              <a:buNone/>
            </a:pPr>
            <a:r>
              <a:rPr lang="en-US" sz="4800" b="1" dirty="0"/>
              <a:t>                   </a:t>
            </a:r>
            <a:r>
              <a:rPr lang="en-US" sz="4800" dirty="0"/>
              <a:t>Volume</a:t>
            </a:r>
            <a:endParaRPr lang="en-US" sz="6000" dirty="0"/>
          </a:p>
          <a:p>
            <a:endParaRPr lang="en-US" sz="4800" dirty="0"/>
          </a:p>
        </p:txBody>
      </p:sp>
      <p:sp>
        <p:nvSpPr>
          <p:cNvPr id="4" name="Heart 3"/>
          <p:cNvSpPr/>
          <p:nvPr/>
        </p:nvSpPr>
        <p:spPr>
          <a:xfrm>
            <a:off x="7360171" y="2886790"/>
            <a:ext cx="1424065" cy="1499016"/>
          </a:xfrm>
          <a:prstGeom prst="heart">
            <a:avLst/>
          </a:pr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045377" y="3636298"/>
            <a:ext cx="2038662"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7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2" y="-149900"/>
            <a:ext cx="11872210" cy="1456267"/>
          </a:xfrm>
        </p:spPr>
        <p:txBody>
          <a:bodyPr/>
          <a:lstStyle/>
          <a:p>
            <a:r>
              <a:rPr lang="en-US" sz="5400" b="1" dirty="0"/>
              <a:t>Demonstration #1: </a:t>
            </a:r>
            <a:endParaRPr lang="en-US" sz="5400" dirty="0"/>
          </a:p>
        </p:txBody>
      </p:sp>
      <p:sp>
        <p:nvSpPr>
          <p:cNvPr id="3" name="Content Placeholder 2"/>
          <p:cNvSpPr>
            <a:spLocks noGrp="1"/>
          </p:cNvSpPr>
          <p:nvPr>
            <p:ph idx="1"/>
          </p:nvPr>
        </p:nvSpPr>
        <p:spPr>
          <a:xfrm>
            <a:off x="119922" y="2576783"/>
            <a:ext cx="11872210" cy="3649133"/>
          </a:xfrm>
        </p:spPr>
        <p:txBody>
          <a:bodyPr>
            <a:noAutofit/>
          </a:bodyPr>
          <a:lstStyle/>
          <a:p>
            <a:pPr marL="0" lvl="0" indent="0">
              <a:buNone/>
            </a:pPr>
            <a:r>
              <a:rPr lang="en-US" sz="3200" dirty="0"/>
              <a:t>A student used a balance and a graduated cylinder to collect the following data: Calculate the </a:t>
            </a:r>
            <a:r>
              <a:rPr lang="en-US" sz="3200" i="1" dirty="0"/>
              <a:t>density</a:t>
            </a:r>
            <a:r>
              <a:rPr lang="en-US" sz="3200" dirty="0"/>
              <a:t> of the element. Show your work. Include the appropriate number of </a:t>
            </a:r>
            <a:r>
              <a:rPr lang="en-US" sz="3200" i="1" dirty="0"/>
              <a:t>significant figures</a:t>
            </a:r>
            <a:r>
              <a:rPr lang="en-US" sz="3200" dirty="0"/>
              <a:t> and proper units.  </a:t>
            </a:r>
          </a:p>
          <a:p>
            <a:pPr marL="0" lvl="0" indent="0">
              <a:buNone/>
            </a:pPr>
            <a:endParaRPr lang="en-US" sz="3200" dirty="0"/>
          </a:p>
          <a:p>
            <a:pPr marL="342900" lvl="0" indent="-342900">
              <a:buAutoNum type="arabicPeriod"/>
            </a:pPr>
            <a:r>
              <a:rPr lang="en-US" sz="3200" dirty="0"/>
              <a:t>Sample mass 10.23 g</a:t>
            </a:r>
            <a:br>
              <a:rPr lang="en-US" sz="3200" dirty="0"/>
            </a:br>
            <a:r>
              <a:rPr lang="en-US" sz="3200" dirty="0"/>
              <a:t>Volume of water is 10.0 mL</a:t>
            </a:r>
            <a:br>
              <a:rPr lang="en-US" sz="3200" dirty="0"/>
            </a:br>
            <a:r>
              <a:rPr lang="en-US" sz="3200" dirty="0"/>
              <a:t>Volume of sample and water is 12.5 mL</a:t>
            </a:r>
          </a:p>
          <a:p>
            <a:pPr marL="342900" lvl="0" indent="-342900">
              <a:buAutoNum type="arabicPeriod"/>
            </a:pPr>
            <a:endParaRPr lang="en-US" sz="3200" dirty="0"/>
          </a:p>
          <a:p>
            <a:pPr marL="342900" lvl="0" indent="-342900">
              <a:buAutoNum type="arabicPeriod"/>
            </a:pPr>
            <a:r>
              <a:rPr lang="en-US" sz="3200" dirty="0"/>
              <a:t>A chunk of phosphorus found has a mass of 44g.  Using your Reference Tables determine the volume of the phosphorus.</a:t>
            </a:r>
          </a:p>
          <a:p>
            <a:endParaRPr lang="en-US" sz="3200" dirty="0"/>
          </a:p>
        </p:txBody>
      </p:sp>
    </p:spTree>
    <p:extLst>
      <p:ext uri="{BB962C8B-B14F-4D97-AF65-F5344CB8AC3E}">
        <p14:creationId xmlns:p14="http://schemas.microsoft.com/office/powerpoint/2010/main" val="145331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11006527" cy="1456267"/>
          </a:xfrm>
        </p:spPr>
        <p:txBody>
          <a:bodyPr>
            <a:normAutofit fontScale="90000"/>
          </a:bodyPr>
          <a:lstStyle/>
          <a:p>
            <a:r>
              <a:rPr lang="en-US" sz="4800" b="1" dirty="0"/>
              <a:t>Activity#1: Solve the following problems.</a:t>
            </a:r>
            <a:r>
              <a:rPr lang="en-US" sz="4800" dirty="0"/>
              <a:t/>
            </a:r>
            <a:br>
              <a:rPr lang="en-US" sz="4800" dirty="0"/>
            </a:br>
            <a:endParaRPr lang="en-US" sz="4800" dirty="0"/>
          </a:p>
        </p:txBody>
      </p:sp>
      <p:sp>
        <p:nvSpPr>
          <p:cNvPr id="3" name="Content Placeholder 2"/>
          <p:cNvSpPr>
            <a:spLocks noGrp="1"/>
          </p:cNvSpPr>
          <p:nvPr>
            <p:ph idx="1"/>
          </p:nvPr>
        </p:nvSpPr>
        <p:spPr>
          <a:xfrm>
            <a:off x="685801" y="2142067"/>
            <a:ext cx="11366291" cy="4408635"/>
          </a:xfrm>
        </p:spPr>
        <p:txBody>
          <a:bodyPr>
            <a:noAutofit/>
          </a:bodyPr>
          <a:lstStyle/>
          <a:p>
            <a:pPr marL="742950" lvl="0" indent="-742950">
              <a:buAutoNum type="arabicPeriod"/>
            </a:pPr>
            <a:r>
              <a:rPr lang="en-US" sz="3600" dirty="0"/>
              <a:t>Find the mass of an object that has the density of 50g/L and a volume of 5L?</a:t>
            </a:r>
          </a:p>
          <a:p>
            <a:pPr marL="742950" lvl="0" indent="-742950">
              <a:buAutoNum type="arabicPeriod"/>
            </a:pPr>
            <a:endParaRPr lang="en-US" sz="3600" dirty="0"/>
          </a:p>
          <a:p>
            <a:pPr marL="742950" lvl="0" indent="-742950">
              <a:buAutoNum type="arabicPeriod"/>
            </a:pPr>
            <a:r>
              <a:rPr lang="en-US" sz="3600" dirty="0"/>
              <a:t>What is the volume of beryllium when the mass is 6g?</a:t>
            </a:r>
          </a:p>
          <a:p>
            <a:pPr marL="742950" lvl="0" indent="-742950">
              <a:buAutoNum type="arabicPeriod"/>
            </a:pPr>
            <a:endParaRPr lang="en-US" sz="3600" dirty="0"/>
          </a:p>
          <a:p>
            <a:pPr marL="742950" lvl="0" indent="-742950">
              <a:buAutoNum type="arabicPeriod"/>
            </a:pPr>
            <a:r>
              <a:rPr lang="en-US" sz="3600" dirty="0"/>
              <a:t>What is the density of an object that has a mass of 46g and a volume of 3L?</a:t>
            </a:r>
          </a:p>
          <a:p>
            <a:endParaRPr lang="en-US" sz="3600" dirty="0"/>
          </a:p>
        </p:txBody>
      </p:sp>
    </p:spTree>
    <p:extLst>
      <p:ext uri="{BB962C8B-B14F-4D97-AF65-F5344CB8AC3E}">
        <p14:creationId xmlns:p14="http://schemas.microsoft.com/office/powerpoint/2010/main" val="76474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Exit Ticket:</a:t>
            </a:r>
          </a:p>
        </p:txBody>
      </p:sp>
      <p:sp>
        <p:nvSpPr>
          <p:cNvPr id="3" name="Content Placeholder 2"/>
          <p:cNvSpPr>
            <a:spLocks noGrp="1"/>
          </p:cNvSpPr>
          <p:nvPr>
            <p:ph idx="1"/>
          </p:nvPr>
        </p:nvSpPr>
        <p:spPr/>
        <p:txBody>
          <a:bodyPr>
            <a:normAutofit/>
          </a:bodyPr>
          <a:lstStyle/>
          <a:p>
            <a:r>
              <a:rPr lang="en-US" sz="4800" dirty="0"/>
              <a:t>Complete the exit ticket using the skills we learned today</a:t>
            </a:r>
          </a:p>
        </p:txBody>
      </p:sp>
    </p:spTree>
    <p:extLst>
      <p:ext uri="{BB962C8B-B14F-4D97-AF65-F5344CB8AC3E}">
        <p14:creationId xmlns:p14="http://schemas.microsoft.com/office/powerpoint/2010/main" val="809782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Monday, September 18</a:t>
            </a:r>
          </a:p>
        </p:txBody>
      </p:sp>
      <p:sp>
        <p:nvSpPr>
          <p:cNvPr id="3" name="Content Placeholder 2"/>
          <p:cNvSpPr>
            <a:spLocks noGrp="1"/>
          </p:cNvSpPr>
          <p:nvPr>
            <p:ph idx="1"/>
          </p:nvPr>
        </p:nvSpPr>
        <p:spPr/>
        <p:txBody>
          <a:bodyPr>
            <a:normAutofit/>
          </a:bodyPr>
          <a:lstStyle/>
          <a:p>
            <a:r>
              <a:rPr lang="en-US" sz="4000" dirty="0"/>
              <a:t>Do Now: What is the mass of sulfur when it has a volume of 10cm</a:t>
            </a:r>
            <a:r>
              <a:rPr lang="en-US" sz="4000" baseline="30000" dirty="0"/>
              <a:t>3</a:t>
            </a:r>
            <a:r>
              <a:rPr lang="en-US" sz="4000" dirty="0"/>
              <a:t> </a:t>
            </a:r>
          </a:p>
        </p:txBody>
      </p:sp>
    </p:spTree>
    <p:extLst>
      <p:ext uri="{BB962C8B-B14F-4D97-AF65-F5344CB8AC3E}">
        <p14:creationId xmlns:p14="http://schemas.microsoft.com/office/powerpoint/2010/main" val="32771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722" y="1782303"/>
            <a:ext cx="10131425" cy="3649133"/>
          </a:xfrm>
        </p:spPr>
        <p:txBody>
          <a:bodyPr>
            <a:noAutofit/>
          </a:bodyPr>
          <a:lstStyle/>
          <a:p>
            <a:pPr lvl="0"/>
            <a:r>
              <a:rPr lang="en-US" sz="4000" b="1" u="sng" dirty="0"/>
              <a:t>Graph</a:t>
            </a:r>
            <a:r>
              <a:rPr lang="en-US" sz="4000" b="1" dirty="0"/>
              <a:t>- </a:t>
            </a:r>
            <a:r>
              <a:rPr lang="en-US" sz="4000" dirty="0"/>
              <a:t>is a visual display of data.</a:t>
            </a:r>
            <a:endParaRPr lang="en-US" sz="4800" dirty="0"/>
          </a:p>
          <a:p>
            <a:pPr lvl="1"/>
            <a:r>
              <a:rPr lang="en-US" sz="3600" b="1" u="sng" dirty="0"/>
              <a:t>independent variable</a:t>
            </a:r>
            <a:r>
              <a:rPr lang="en-US" sz="3600" b="1" dirty="0"/>
              <a:t>- </a:t>
            </a:r>
            <a:r>
              <a:rPr lang="en-US" sz="3600" dirty="0"/>
              <a:t>is the variable that you can control.  (x-axis/ left)</a:t>
            </a:r>
            <a:endParaRPr lang="en-US" sz="4400" dirty="0"/>
          </a:p>
          <a:p>
            <a:pPr lvl="1"/>
            <a:r>
              <a:rPr lang="en-US" sz="3600" b="1" u="sng" dirty="0"/>
              <a:t>dependent variable</a:t>
            </a:r>
            <a:r>
              <a:rPr lang="en-US" sz="3600" b="1" dirty="0"/>
              <a:t>-</a:t>
            </a:r>
            <a:r>
              <a:rPr lang="en-US" sz="3600" dirty="0"/>
              <a:t> </a:t>
            </a:r>
            <a:r>
              <a:rPr lang="en-US" sz="3600" b="1" dirty="0"/>
              <a:t> </a:t>
            </a:r>
            <a:r>
              <a:rPr lang="en-US" sz="3600" dirty="0"/>
              <a:t>is the variable that changes accordingly with the independent variable (y-axis/ right)</a:t>
            </a:r>
            <a:endParaRPr lang="en-US" sz="4400" dirty="0"/>
          </a:p>
          <a:p>
            <a:pPr lvl="1"/>
            <a:r>
              <a:rPr lang="en-US" sz="3600" dirty="0"/>
              <a:t>When completing a graph be</a:t>
            </a:r>
            <a:r>
              <a:rPr lang="en-US" sz="3600" b="1" dirty="0"/>
              <a:t> </a:t>
            </a:r>
            <a:r>
              <a:rPr lang="en-US" sz="3600" b="1" u="sng" dirty="0"/>
              <a:t>CONSISTENT.</a:t>
            </a:r>
            <a:endParaRPr lang="en-US" sz="4400" dirty="0"/>
          </a:p>
          <a:p>
            <a:pPr lvl="1"/>
            <a:r>
              <a:rPr lang="en-US" sz="3600" dirty="0"/>
              <a:t>Do not forget the title.</a:t>
            </a:r>
            <a:endParaRPr lang="en-US" sz="4400" dirty="0"/>
          </a:p>
          <a:p>
            <a:endParaRPr lang="en-US" sz="4000" dirty="0"/>
          </a:p>
        </p:txBody>
      </p:sp>
    </p:spTree>
    <p:extLst>
      <p:ext uri="{BB962C8B-B14F-4D97-AF65-F5344CB8AC3E}">
        <p14:creationId xmlns:p14="http://schemas.microsoft.com/office/powerpoint/2010/main" val="1897524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Graphing Errors</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613383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83" y="552485"/>
            <a:ext cx="11234450" cy="1456267"/>
          </a:xfrm>
        </p:spPr>
        <p:txBody>
          <a:bodyPr>
            <a:normAutofit fontScale="90000"/>
          </a:bodyPr>
          <a:lstStyle/>
          <a:p>
            <a:r>
              <a:rPr lang="en-US" sz="4800" dirty="0"/>
              <a:t>Demonstration #1:  Graph </a:t>
            </a:r>
            <a:r>
              <a:rPr lang="en-US" sz="4800"/>
              <a:t>the following data </a:t>
            </a:r>
          </a:p>
        </p:txBody>
      </p:sp>
      <p:sp>
        <p:nvSpPr>
          <p:cNvPr id="3" name="Content Placeholder 2"/>
          <p:cNvSpPr>
            <a:spLocks noGrp="1"/>
          </p:cNvSpPr>
          <p:nvPr>
            <p:ph idx="1"/>
          </p:nvPr>
        </p:nvSpPr>
        <p:spPr>
          <a:xfrm>
            <a:off x="442888" y="552485"/>
            <a:ext cx="11234450" cy="3649133"/>
          </a:xfrm>
        </p:spPr>
        <p:txBody>
          <a:bodyPr>
            <a:normAutofit/>
          </a:bodyPr>
          <a:lstStyle/>
          <a:p>
            <a:r>
              <a:rPr lang="en-US" sz="2800" dirty="0"/>
              <a:t>You Tube views for the days following Jay-Z and Solange elevator fight:</a:t>
            </a:r>
          </a:p>
        </p:txBody>
      </p:sp>
      <p:graphicFrame>
        <p:nvGraphicFramePr>
          <p:cNvPr id="4" name="Content Placeholder 3"/>
          <p:cNvGraphicFramePr>
            <a:graphicFrameLocks/>
          </p:cNvGraphicFramePr>
          <p:nvPr>
            <p:extLst>
              <p:ext uri="{D42A27DB-BD31-4B8C-83A1-F6EECF244321}">
                <p14:modId xmlns:p14="http://schemas.microsoft.com/office/powerpoint/2010/main" val="260062393"/>
              </p:ext>
            </p:extLst>
          </p:nvPr>
        </p:nvGraphicFramePr>
        <p:xfrm>
          <a:off x="957106" y="2908092"/>
          <a:ext cx="10206014" cy="3436698"/>
        </p:xfrm>
        <a:graphic>
          <a:graphicData uri="http://schemas.openxmlformats.org/drawingml/2006/table">
            <a:tbl>
              <a:tblPr firstRow="1" firstCol="1" bandRow="1">
                <a:tableStyleId>{5C22544A-7EE6-4342-B048-85BDC9FD1C3A}</a:tableStyleId>
              </a:tblPr>
              <a:tblGrid>
                <a:gridCol w="5103007">
                  <a:extLst>
                    <a:ext uri="{9D8B030D-6E8A-4147-A177-3AD203B41FA5}">
                      <a16:colId xmlns:a16="http://schemas.microsoft.com/office/drawing/2014/main" xmlns="" val="20000"/>
                    </a:ext>
                  </a:extLst>
                </a:gridCol>
                <a:gridCol w="5103007">
                  <a:extLst>
                    <a:ext uri="{9D8B030D-6E8A-4147-A177-3AD203B41FA5}">
                      <a16:colId xmlns:a16="http://schemas.microsoft.com/office/drawing/2014/main" xmlns="" val="20001"/>
                    </a:ext>
                  </a:extLst>
                </a:gridCol>
              </a:tblGrid>
              <a:tr h="572783">
                <a:tc>
                  <a:txBody>
                    <a:bodyPr/>
                    <a:lstStyle/>
                    <a:p>
                      <a:pPr marL="0" marR="0">
                        <a:lnSpc>
                          <a:spcPct val="115000"/>
                        </a:lnSpc>
                        <a:spcBef>
                          <a:spcPts val="0"/>
                        </a:spcBef>
                        <a:spcAft>
                          <a:spcPts val="1000"/>
                        </a:spcAft>
                      </a:pPr>
                      <a:r>
                        <a:rPr lang="en-US" sz="3200">
                          <a:effectLst/>
                        </a:rPr>
                        <a:t>Days After</a:t>
                      </a:r>
                      <a:endParaRPr lang="en-US" sz="4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You-Tube Viewers</a:t>
                      </a:r>
                      <a:endParaRPr lang="en-US" sz="40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0"/>
                  </a:ext>
                </a:extLst>
              </a:tr>
              <a:tr h="572783">
                <a:tc>
                  <a:txBody>
                    <a:bodyPr/>
                    <a:lstStyle/>
                    <a:p>
                      <a:pPr marL="0" marR="0">
                        <a:lnSpc>
                          <a:spcPct val="115000"/>
                        </a:lnSpc>
                        <a:spcBef>
                          <a:spcPts val="0"/>
                        </a:spcBef>
                        <a:spcAft>
                          <a:spcPts val="1000"/>
                        </a:spcAft>
                      </a:pPr>
                      <a:r>
                        <a:rPr lang="en-US" sz="3200">
                          <a:effectLst/>
                        </a:rPr>
                        <a:t>1</a:t>
                      </a:r>
                      <a:endParaRPr lang="en-US" sz="4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50,000</a:t>
                      </a:r>
                      <a:endParaRPr lang="en-US" sz="4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572783">
                <a:tc>
                  <a:txBody>
                    <a:bodyPr/>
                    <a:lstStyle/>
                    <a:p>
                      <a:pPr marL="0" marR="0">
                        <a:lnSpc>
                          <a:spcPct val="115000"/>
                        </a:lnSpc>
                        <a:spcBef>
                          <a:spcPts val="0"/>
                        </a:spcBef>
                        <a:spcAft>
                          <a:spcPts val="1000"/>
                        </a:spcAft>
                      </a:pPr>
                      <a:r>
                        <a:rPr lang="en-US" sz="3200">
                          <a:effectLst/>
                        </a:rPr>
                        <a:t>2</a:t>
                      </a:r>
                      <a:endParaRPr lang="en-US" sz="4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75,000</a:t>
                      </a:r>
                      <a:endParaRPr lang="en-US" sz="4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r h="572783">
                <a:tc>
                  <a:txBody>
                    <a:bodyPr/>
                    <a:lstStyle/>
                    <a:p>
                      <a:pPr marL="0" marR="0">
                        <a:lnSpc>
                          <a:spcPct val="115000"/>
                        </a:lnSpc>
                        <a:spcBef>
                          <a:spcPts val="0"/>
                        </a:spcBef>
                        <a:spcAft>
                          <a:spcPts val="1000"/>
                        </a:spcAft>
                      </a:pPr>
                      <a:r>
                        <a:rPr lang="en-US" sz="3200">
                          <a:effectLst/>
                        </a:rPr>
                        <a:t>3</a:t>
                      </a:r>
                      <a:endParaRPr lang="en-US" sz="4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120,000</a:t>
                      </a:r>
                      <a:endParaRPr lang="en-US" sz="4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3"/>
                  </a:ext>
                </a:extLst>
              </a:tr>
              <a:tr h="572783">
                <a:tc>
                  <a:txBody>
                    <a:bodyPr/>
                    <a:lstStyle/>
                    <a:p>
                      <a:pPr marL="0" marR="0">
                        <a:lnSpc>
                          <a:spcPct val="115000"/>
                        </a:lnSpc>
                        <a:spcBef>
                          <a:spcPts val="0"/>
                        </a:spcBef>
                        <a:spcAft>
                          <a:spcPts val="1000"/>
                        </a:spcAft>
                      </a:pPr>
                      <a:r>
                        <a:rPr lang="en-US" sz="3200">
                          <a:effectLst/>
                        </a:rPr>
                        <a:t>4</a:t>
                      </a:r>
                      <a:endParaRPr lang="en-US" sz="40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a:effectLst/>
                        </a:rPr>
                        <a:t>125,000</a:t>
                      </a:r>
                      <a:endParaRPr lang="en-US" sz="4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4"/>
                  </a:ext>
                </a:extLst>
              </a:tr>
              <a:tr h="572783">
                <a:tc>
                  <a:txBody>
                    <a:bodyPr/>
                    <a:lstStyle/>
                    <a:p>
                      <a:pPr marL="0" marR="0">
                        <a:lnSpc>
                          <a:spcPct val="115000"/>
                        </a:lnSpc>
                        <a:spcBef>
                          <a:spcPts val="0"/>
                        </a:spcBef>
                        <a:spcAft>
                          <a:spcPts val="1000"/>
                        </a:spcAft>
                      </a:pPr>
                      <a:r>
                        <a:rPr lang="en-US" sz="3200" dirty="0">
                          <a:effectLst/>
                        </a:rPr>
                        <a:t>6</a:t>
                      </a:r>
                      <a:endParaRPr lang="en-US" sz="40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1000"/>
                        </a:spcAft>
                      </a:pPr>
                      <a:r>
                        <a:rPr lang="en-US" sz="3200" dirty="0">
                          <a:effectLst/>
                        </a:rPr>
                        <a:t>135,000</a:t>
                      </a:r>
                      <a:endParaRPr lang="en-US" sz="40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77752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Relationships</a:t>
            </a:r>
          </a:p>
        </p:txBody>
      </p:sp>
      <p:sp>
        <p:nvSpPr>
          <p:cNvPr id="3" name="Content Placeholder 2"/>
          <p:cNvSpPr>
            <a:spLocks noGrp="1"/>
          </p:cNvSpPr>
          <p:nvPr>
            <p:ph idx="1"/>
          </p:nvPr>
        </p:nvSpPr>
        <p:spPr>
          <a:xfrm>
            <a:off x="685801" y="2142067"/>
            <a:ext cx="10661753" cy="4273723"/>
          </a:xfrm>
        </p:spPr>
        <p:txBody>
          <a:bodyPr>
            <a:noAutofit/>
          </a:bodyPr>
          <a:lstStyle/>
          <a:p>
            <a:pPr lvl="2"/>
            <a:r>
              <a:rPr lang="en-US" sz="3600" b="1" u="sng" dirty="0"/>
              <a:t>Direct Relationship</a:t>
            </a:r>
            <a:r>
              <a:rPr lang="en-US" sz="3600" dirty="0"/>
              <a:t>- When both values head in the same direction. Ex. As one value increases another also increases.</a:t>
            </a:r>
            <a:endParaRPr lang="en-US" sz="4400" dirty="0"/>
          </a:p>
          <a:p>
            <a:pPr lvl="2"/>
            <a:r>
              <a:rPr lang="en-US" sz="3600" b="1" u="sng" dirty="0"/>
              <a:t>Indirect or Inverse Relationship</a:t>
            </a:r>
            <a:r>
              <a:rPr lang="en-US" sz="3600" dirty="0"/>
              <a:t>- When one value increases the other value decrease. </a:t>
            </a:r>
            <a:endParaRPr lang="en-US" sz="4400" dirty="0"/>
          </a:p>
          <a:p>
            <a:pPr lvl="1"/>
            <a:r>
              <a:rPr lang="en-US" sz="4000" b="1" u="sng" dirty="0"/>
              <a:t>Trends</a:t>
            </a:r>
            <a:r>
              <a:rPr lang="en-US" sz="4000" dirty="0"/>
              <a:t>- Increase or Decrease.</a:t>
            </a:r>
            <a:endParaRPr lang="en-US" sz="4800" dirty="0"/>
          </a:p>
          <a:p>
            <a:endParaRPr lang="en-US" sz="4400" dirty="0"/>
          </a:p>
        </p:txBody>
      </p:sp>
    </p:spTree>
    <p:extLst>
      <p:ext uri="{BB962C8B-B14F-4D97-AF65-F5344CB8AC3E}">
        <p14:creationId xmlns:p14="http://schemas.microsoft.com/office/powerpoint/2010/main" val="625572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326933"/>
              </p:ext>
            </p:extLst>
          </p:nvPr>
        </p:nvGraphicFramePr>
        <p:xfrm>
          <a:off x="970599" y="102955"/>
          <a:ext cx="9846627" cy="3695192"/>
        </p:xfrm>
        <a:graphic>
          <a:graphicData uri="http://schemas.openxmlformats.org/drawingml/2006/table">
            <a:tbl>
              <a:tblPr firstRow="1" firstCol="1" lastRow="1" lastCol="1" bandRow="1" bandCol="1">
                <a:tableStyleId>{5C22544A-7EE6-4342-B048-85BDC9FD1C3A}</a:tableStyleId>
              </a:tblPr>
              <a:tblGrid>
                <a:gridCol w="3282209">
                  <a:extLst>
                    <a:ext uri="{9D8B030D-6E8A-4147-A177-3AD203B41FA5}">
                      <a16:colId xmlns:a16="http://schemas.microsoft.com/office/drawing/2014/main" xmlns="" val="20000"/>
                    </a:ext>
                  </a:extLst>
                </a:gridCol>
                <a:gridCol w="3282209">
                  <a:extLst>
                    <a:ext uri="{9D8B030D-6E8A-4147-A177-3AD203B41FA5}">
                      <a16:colId xmlns:a16="http://schemas.microsoft.com/office/drawing/2014/main" xmlns="" val="20001"/>
                    </a:ext>
                  </a:extLst>
                </a:gridCol>
                <a:gridCol w="3282209">
                  <a:extLst>
                    <a:ext uri="{9D8B030D-6E8A-4147-A177-3AD203B41FA5}">
                      <a16:colId xmlns:a16="http://schemas.microsoft.com/office/drawing/2014/main" xmlns="" val="20002"/>
                    </a:ext>
                  </a:extLst>
                </a:gridCol>
              </a:tblGrid>
              <a:tr h="0">
                <a:tc>
                  <a:txBody>
                    <a:bodyPr/>
                    <a:lstStyle/>
                    <a:p>
                      <a:pPr marL="0" marR="0" algn="ctr">
                        <a:lnSpc>
                          <a:spcPct val="115000"/>
                        </a:lnSpc>
                        <a:spcBef>
                          <a:spcPts val="0"/>
                        </a:spcBef>
                        <a:spcAft>
                          <a:spcPts val="1000"/>
                        </a:spcAft>
                      </a:pPr>
                      <a:r>
                        <a:rPr lang="en-US" sz="2800">
                          <a:effectLst/>
                        </a:rPr>
                        <a:t>Element</a:t>
                      </a:r>
                      <a:endParaRPr lang="en-US" sz="36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2800">
                          <a:effectLst/>
                        </a:rPr>
                        <a:t>Atomic Number</a:t>
                      </a:r>
                      <a:endParaRPr lang="en-US" sz="36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1000"/>
                        </a:spcAft>
                      </a:pPr>
                      <a:r>
                        <a:rPr lang="en-US" sz="2800">
                          <a:effectLst/>
                        </a:rPr>
                        <a:t>Electronegativity</a:t>
                      </a:r>
                      <a:endParaRPr lang="en-US" sz="3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1000"/>
                        </a:spcAft>
                      </a:pPr>
                      <a:r>
                        <a:rPr lang="en-US" sz="2800" dirty="0">
                          <a:effectLst/>
                        </a:rPr>
                        <a:t>Lithium</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3</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a:effectLst/>
                        </a:rPr>
                        <a:t>1.0</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1000"/>
                        </a:spcAft>
                      </a:pPr>
                      <a:r>
                        <a:rPr lang="en-US" sz="2800">
                          <a:effectLst/>
                        </a:rPr>
                        <a:t>Beryllium</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4</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a:effectLst/>
                        </a:rPr>
                        <a:t>1.6</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1000"/>
                        </a:spcAft>
                      </a:pPr>
                      <a:r>
                        <a:rPr lang="en-US" sz="2800" dirty="0">
                          <a:effectLst/>
                        </a:rPr>
                        <a:t>Boron</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5</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2.0</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0003"/>
                  </a:ext>
                </a:extLst>
              </a:tr>
              <a:tr h="0">
                <a:tc>
                  <a:txBody>
                    <a:bodyPr/>
                    <a:lstStyle/>
                    <a:p>
                      <a:pPr marL="0" marR="0">
                        <a:lnSpc>
                          <a:spcPct val="115000"/>
                        </a:lnSpc>
                        <a:spcBef>
                          <a:spcPts val="0"/>
                        </a:spcBef>
                        <a:spcAft>
                          <a:spcPts val="1000"/>
                        </a:spcAft>
                      </a:pPr>
                      <a:r>
                        <a:rPr lang="en-US" sz="2800">
                          <a:effectLst/>
                        </a:rPr>
                        <a:t>Carbon</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6</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0004"/>
                  </a:ext>
                </a:extLst>
              </a:tr>
              <a:tr h="0">
                <a:tc>
                  <a:txBody>
                    <a:bodyPr/>
                    <a:lstStyle/>
                    <a:p>
                      <a:pPr marL="0" marR="0">
                        <a:lnSpc>
                          <a:spcPct val="115000"/>
                        </a:lnSpc>
                        <a:spcBef>
                          <a:spcPts val="0"/>
                        </a:spcBef>
                        <a:spcAft>
                          <a:spcPts val="1000"/>
                        </a:spcAft>
                      </a:pPr>
                      <a:r>
                        <a:rPr lang="en-US" sz="2800">
                          <a:effectLst/>
                        </a:rPr>
                        <a:t>Nitrogen</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a:effectLst/>
                        </a:rPr>
                        <a:t>7</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3.0</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0005"/>
                  </a:ext>
                </a:extLst>
              </a:tr>
              <a:tr h="0">
                <a:tc>
                  <a:txBody>
                    <a:bodyPr/>
                    <a:lstStyle/>
                    <a:p>
                      <a:pPr marL="0" marR="0">
                        <a:lnSpc>
                          <a:spcPct val="115000"/>
                        </a:lnSpc>
                        <a:spcBef>
                          <a:spcPts val="0"/>
                        </a:spcBef>
                        <a:spcAft>
                          <a:spcPts val="1000"/>
                        </a:spcAft>
                      </a:pPr>
                      <a:r>
                        <a:rPr lang="en-US" sz="2800">
                          <a:effectLst/>
                        </a:rPr>
                        <a:t>Oxygen</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8</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3.5</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0006"/>
                  </a:ext>
                </a:extLst>
              </a:tr>
              <a:tr h="0">
                <a:tc>
                  <a:txBody>
                    <a:bodyPr/>
                    <a:lstStyle/>
                    <a:p>
                      <a:pPr marL="0" marR="0">
                        <a:lnSpc>
                          <a:spcPct val="115000"/>
                        </a:lnSpc>
                        <a:spcBef>
                          <a:spcPts val="0"/>
                        </a:spcBef>
                        <a:spcAft>
                          <a:spcPts val="1000"/>
                        </a:spcAft>
                      </a:pPr>
                      <a:r>
                        <a:rPr lang="en-US" sz="2800">
                          <a:effectLst/>
                        </a:rPr>
                        <a:t>Fluorine</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a:effectLst/>
                        </a:rPr>
                        <a:t>9</a:t>
                      </a:r>
                      <a:endParaRPr lang="en-US" sz="3600">
                        <a:effectLst/>
                        <a:latin typeface="Calibri" charset="0"/>
                        <a:ea typeface="Calibri" charset="0"/>
                        <a:cs typeface="Times New Roman" charset="0"/>
                      </a:endParaRPr>
                    </a:p>
                  </a:txBody>
                  <a:tcPr marL="68580" marR="68580" marT="0" marB="0">
                    <a:solidFill>
                      <a:schemeClr val="accent1">
                        <a:lumMod val="60000"/>
                        <a:lumOff val="40000"/>
                      </a:schemeClr>
                    </a:solidFill>
                  </a:tcPr>
                </a:tc>
                <a:tc>
                  <a:txBody>
                    <a:bodyPr/>
                    <a:lstStyle/>
                    <a:p>
                      <a:pPr marL="0" marR="0">
                        <a:lnSpc>
                          <a:spcPct val="115000"/>
                        </a:lnSpc>
                        <a:spcBef>
                          <a:spcPts val="0"/>
                        </a:spcBef>
                        <a:spcAft>
                          <a:spcPts val="1000"/>
                        </a:spcAft>
                      </a:pPr>
                      <a:r>
                        <a:rPr lang="en-US" sz="2800" dirty="0">
                          <a:effectLst/>
                        </a:rPr>
                        <a:t>4.0</a:t>
                      </a:r>
                      <a:endParaRPr lang="en-US" sz="3600" dirty="0">
                        <a:effectLst/>
                        <a:latin typeface="Calibri" charset="0"/>
                        <a:ea typeface="Calibri" charset="0"/>
                        <a:cs typeface="Times New Roman"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0007"/>
                  </a:ext>
                </a:extLst>
              </a:tr>
            </a:tbl>
          </a:graphicData>
        </a:graphic>
      </p:graphicFrame>
      <p:sp>
        <p:nvSpPr>
          <p:cNvPr id="5" name="Rectangle 4"/>
          <p:cNvSpPr/>
          <p:nvPr/>
        </p:nvSpPr>
        <p:spPr>
          <a:xfrm>
            <a:off x="559632" y="4535424"/>
            <a:ext cx="11162675" cy="2074414"/>
          </a:xfrm>
          <a:prstGeom prst="rect">
            <a:avLst/>
          </a:prstGeom>
        </p:spPr>
        <p:txBody>
          <a:bodyPr wrap="square">
            <a:spAutoFit/>
          </a:bodyPr>
          <a:lstStyle/>
          <a:p>
            <a:pPr marR="0" lvl="1">
              <a:lnSpc>
                <a:spcPct val="115000"/>
              </a:lnSpc>
              <a:spcBef>
                <a:spcPts val="0"/>
              </a:spcBef>
              <a:spcAft>
                <a:spcPts val="0"/>
              </a:spcAft>
              <a:buSzPts val="1200"/>
              <a:tabLst>
                <a:tab pos="800100" algn="l"/>
              </a:tabLst>
            </a:pPr>
            <a:r>
              <a:rPr lang="en-US" sz="2800" dirty="0">
                <a:effectLst/>
                <a:latin typeface="NewCaledonia" charset="0"/>
                <a:ea typeface="Calibri" charset="0"/>
                <a:cs typeface="NewCaledonia" charset="0"/>
              </a:rPr>
              <a:t>1. Identify the </a:t>
            </a:r>
            <a:r>
              <a:rPr lang="en-US" sz="2800" i="1" dirty="0">
                <a:effectLst/>
                <a:latin typeface="NewCaledonia" charset="0"/>
                <a:ea typeface="Calibri" charset="0"/>
                <a:cs typeface="NewCaledonia" charset="0"/>
              </a:rPr>
              <a:t>relationship </a:t>
            </a:r>
            <a:r>
              <a:rPr lang="en-US" sz="2800" dirty="0">
                <a:effectLst/>
                <a:latin typeface="NewCaledonia" charset="0"/>
                <a:ea typeface="Calibri" charset="0"/>
                <a:cs typeface="NewCaledonia" charset="0"/>
              </a:rPr>
              <a:t>between atomic number and Electronegativity.</a:t>
            </a:r>
            <a:endParaRPr lang="en-US" sz="3600" dirty="0">
              <a:latin typeface="Calibri" charset="0"/>
              <a:ea typeface="Calibri" charset="0"/>
              <a:cs typeface="Times New Roman" charset="0"/>
            </a:endParaRPr>
          </a:p>
          <a:p>
            <a:pPr marR="0" lvl="1">
              <a:lnSpc>
                <a:spcPct val="115000"/>
              </a:lnSpc>
              <a:spcBef>
                <a:spcPts val="0"/>
              </a:spcBef>
              <a:spcAft>
                <a:spcPts val="0"/>
              </a:spcAft>
              <a:buSzPts val="1200"/>
              <a:tabLst>
                <a:tab pos="800100" algn="l"/>
              </a:tabLst>
            </a:pPr>
            <a:r>
              <a:rPr lang="en-US" sz="2800" dirty="0">
                <a:effectLst/>
                <a:latin typeface="NewCaledonia" charset="0"/>
                <a:ea typeface="Calibri" charset="0"/>
                <a:cs typeface="NewCaledonia" charset="0"/>
              </a:rPr>
              <a:t>2. State the </a:t>
            </a:r>
            <a:r>
              <a:rPr lang="en-US" sz="2800" i="1" dirty="0">
                <a:effectLst/>
                <a:latin typeface="NewCaledonia" charset="0"/>
                <a:ea typeface="Calibri" charset="0"/>
                <a:cs typeface="NewCaledonia" charset="0"/>
              </a:rPr>
              <a:t>trend</a:t>
            </a:r>
            <a:r>
              <a:rPr lang="en-US" sz="2800" dirty="0">
                <a:effectLst/>
                <a:latin typeface="NewCaledonia" charset="0"/>
                <a:ea typeface="Calibri" charset="0"/>
                <a:cs typeface="NewCaledonia" charset="0"/>
              </a:rPr>
              <a:t> in electronegativity for the elements in the table as the atomic number increases. </a:t>
            </a:r>
          </a:p>
          <a:p>
            <a:pPr marR="0" lvl="1">
              <a:lnSpc>
                <a:spcPct val="115000"/>
              </a:lnSpc>
              <a:spcBef>
                <a:spcPts val="0"/>
              </a:spcBef>
              <a:spcAft>
                <a:spcPts val="0"/>
              </a:spcAft>
              <a:buSzPts val="1200"/>
              <a:tabLst>
                <a:tab pos="800100" algn="l"/>
              </a:tabLst>
            </a:pPr>
            <a:r>
              <a:rPr lang="en-US" sz="2800" dirty="0">
                <a:latin typeface="NewCaledonia" charset="0"/>
                <a:ea typeface="Calibri" charset="0"/>
                <a:cs typeface="NewCaledonia" charset="0"/>
              </a:rPr>
              <a:t>3. </a:t>
            </a:r>
            <a:r>
              <a:rPr lang="en-US" sz="2800" dirty="0">
                <a:effectLst/>
                <a:latin typeface="NewCaledonia" charset="0"/>
                <a:ea typeface="Calibri" charset="0"/>
                <a:cs typeface="NewCaledonia" charset="0"/>
              </a:rPr>
              <a:t>Based on your graph what is the electronegativity of carbon? </a:t>
            </a:r>
            <a:endParaRPr lang="en-US" sz="3600" dirty="0">
              <a:effectLst/>
              <a:latin typeface="Calibri" charset="0"/>
              <a:ea typeface="Calibri" charset="0"/>
              <a:cs typeface="Times New Roman" charset="0"/>
            </a:endParaRPr>
          </a:p>
        </p:txBody>
      </p:sp>
    </p:spTree>
    <p:extLst>
      <p:ext uri="{BB962C8B-B14F-4D97-AF65-F5344CB8AC3E}">
        <p14:creationId xmlns:p14="http://schemas.microsoft.com/office/powerpoint/2010/main" val="187542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9898"/>
            <a:ext cx="11246369" cy="1456267"/>
          </a:xfrm>
        </p:spPr>
        <p:txBody>
          <a:bodyPr>
            <a:normAutofit fontScale="90000"/>
          </a:bodyPr>
          <a:lstStyle/>
          <a:p>
            <a:r>
              <a:rPr lang="en-US" sz="6000" dirty="0"/>
              <a:t>Steps to solving simple algebraic Equations: division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6429" y="2057403"/>
                <a:ext cx="10368642" cy="3608614"/>
              </a:xfrm>
            </p:spPr>
            <p:txBody>
              <a:bodyPr>
                <a:noAutofit/>
              </a:bodyPr>
              <a:lstStyle/>
              <a:p>
                <a:pPr marL="0" indent="0">
                  <a:buNone/>
                </a:pPr>
                <a:endParaRPr lang="en-US" sz="3600" dirty="0"/>
              </a:p>
              <a:p>
                <a:pPr marL="0" indent="0">
                  <a:buNone/>
                </a:pPr>
                <a14:m>
                  <m:oMath xmlns:m="http://schemas.openxmlformats.org/officeDocument/2006/math">
                    <m:f>
                      <m:fPr>
                        <m:ctrlPr>
                          <a:rPr lang="en-US" sz="3600" i="1">
                            <a:latin typeface="Cambria Math"/>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2</m:t>
                        </m:r>
                      </m:den>
                    </m:f>
                  </m:oMath>
                </a14:m>
                <a:r>
                  <a:rPr lang="en-US" sz="3600" dirty="0"/>
                  <a:t> X = 18</a:t>
                </a:r>
              </a:p>
              <a:p>
                <a:pPr marL="0" indent="0">
                  <a:buNone/>
                </a:pPr>
                <a:r>
                  <a:rPr lang="en-US" sz="3600" dirty="0"/>
                  <a:t>Step 1: combine like terms</a:t>
                </a:r>
              </a:p>
              <a:p>
                <a:pPr marL="0" indent="0">
                  <a:buNone/>
                </a:pPr>
                <a:r>
                  <a:rPr lang="en-US" sz="3600" dirty="0"/>
                  <a:t>Move all like terms to the same side by performing the inverse operation (get the variable alone)</a:t>
                </a:r>
              </a:p>
              <a:p>
                <a:pPr marL="0" indent="0">
                  <a:buNone/>
                </a:pPr>
                <a:r>
                  <a:rPr lang="en-US" sz="3600" dirty="0"/>
                  <a:t>	 </a:t>
                </a:r>
                <a14:m>
                  <m:oMath xmlns:m="http://schemas.openxmlformats.org/officeDocument/2006/math">
                    <m:f>
                      <m:fPr>
                        <m:ctrlPr>
                          <a:rPr lang="en-US" sz="3600" i="1">
                            <a:latin typeface="Cambria Math"/>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2</m:t>
                        </m:r>
                      </m:den>
                    </m:f>
                  </m:oMath>
                </a14:m>
                <a:r>
                  <a:rPr lang="en-US" sz="3600" dirty="0"/>
                  <a:t>  X   =   18</a:t>
                </a:r>
              </a:p>
              <a:p>
                <a:pPr marL="0" indent="0">
                  <a:buNone/>
                </a:pPr>
                <a:r>
                  <a:rPr lang="en-US" sz="3600" dirty="0"/>
                  <a:t>    x 2          x 2</a:t>
                </a:r>
              </a:p>
              <a:p>
                <a:pPr marL="0" indent="0">
                  <a:buNone/>
                </a:pPr>
                <a:r>
                  <a:rPr lang="en-US" sz="3600" dirty="0">
                    <a:solidFill>
                      <a:srgbClr val="FFFF00"/>
                    </a:solidFill>
                  </a:rPr>
                  <a:t>    </a:t>
                </a:r>
                <a:r>
                  <a:rPr lang="en-US" sz="3600" dirty="0"/>
                  <a:t> 1X    =    36</a:t>
                </a:r>
              </a:p>
              <a:p>
                <a:pPr marL="0" indent="0">
                  <a:buNone/>
                </a:pPr>
                <a:r>
                  <a:rPr lang="en-US" sz="3600" dirty="0"/>
                  <a:t>       X   =  36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6429" y="2057403"/>
                <a:ext cx="10368642" cy="3608614"/>
              </a:xfrm>
              <a:blipFill>
                <a:blip r:embed="rId2"/>
                <a:stretch>
                  <a:fillRect l="-1711" t="-18596" r="-2078" b="-44211"/>
                </a:stretch>
              </a:blipFill>
            </p:spPr>
            <p:txBody>
              <a:bodyPr/>
              <a:lstStyle/>
              <a:p>
                <a:r>
                  <a:rPr lang="en-US">
                    <a:noFill/>
                  </a:rPr>
                  <a:t> </a:t>
                </a:r>
              </a:p>
            </p:txBody>
          </p:sp>
        </mc:Fallback>
      </mc:AlternateContent>
    </p:spTree>
    <p:extLst>
      <p:ext uri="{BB962C8B-B14F-4D97-AF65-F5344CB8AC3E}">
        <p14:creationId xmlns:p14="http://schemas.microsoft.com/office/powerpoint/2010/main" val="1369659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973365"/>
            <a:ext cx="12192000" cy="3649133"/>
          </a:xfrm>
        </p:spPr>
        <p:txBody>
          <a:bodyPr>
            <a:normAutofit/>
          </a:bodyPr>
          <a:lstStyle/>
          <a:p>
            <a:pPr lvl="0"/>
            <a:r>
              <a:rPr lang="en-US" sz="2400" dirty="0"/>
              <a:t>On </a:t>
            </a:r>
            <a:r>
              <a:rPr lang="en-US" sz="2400" i="1" dirty="0"/>
              <a:t>your graph paper, </a:t>
            </a:r>
            <a:r>
              <a:rPr lang="en-US" sz="2400" dirty="0"/>
              <a:t>mark an appropriate scale on the x and y axis.</a:t>
            </a:r>
          </a:p>
          <a:p>
            <a:pPr lvl="0"/>
            <a:r>
              <a:rPr lang="en-US" sz="2400" dirty="0"/>
              <a:t>On the same grid, plot the data from the table. Circle and connect the points. </a:t>
            </a:r>
          </a:p>
          <a:p>
            <a:pPr lvl="0"/>
            <a:r>
              <a:rPr lang="en-US" sz="2400" dirty="0"/>
              <a:t>According to your graph, what is the surface tension of water at 60.°C? </a:t>
            </a:r>
          </a:p>
          <a:p>
            <a:pPr lvl="0"/>
            <a:r>
              <a:rPr lang="en-US" sz="2400" dirty="0"/>
              <a:t>State the relationship between the surface tension and the temperature of water.</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43884" y="-269820"/>
            <a:ext cx="8424378" cy="5053965"/>
          </a:xfrm>
          <a:prstGeom prst="rect">
            <a:avLst/>
          </a:prstGeom>
          <a:noFill/>
          <a:ln>
            <a:noFill/>
          </a:ln>
        </p:spPr>
      </p:pic>
    </p:spTree>
    <p:extLst>
      <p:ext uri="{BB962C8B-B14F-4D97-AF65-F5344CB8AC3E}">
        <p14:creationId xmlns:p14="http://schemas.microsoft.com/office/powerpoint/2010/main" val="1185062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8248"/>
            <a:ext cx="12192000" cy="3618426"/>
          </a:xfrm>
          <a:prstGeom prst="rect">
            <a:avLst/>
          </a:prstGeom>
        </p:spPr>
        <p:txBody>
          <a:bodyPr wrap="square">
            <a:spAutoFit/>
          </a:bodyPr>
          <a:lstStyle/>
          <a:p>
            <a:pPr>
              <a:lnSpc>
                <a:spcPct val="115000"/>
              </a:lnSpc>
              <a:spcAft>
                <a:spcPts val="1000"/>
              </a:spcAft>
            </a:pPr>
            <a:r>
              <a:rPr lang="en-US" sz="2400" dirty="0">
                <a:effectLst/>
                <a:latin typeface="Calibri" charset="0"/>
                <a:ea typeface="Calibri" charset="0"/>
                <a:cs typeface="Times New Roman" charset="0"/>
              </a:rPr>
              <a:t>We have all heard about global warming, but many of us may not understand the chemistry behind it. What is responsible for this rising temperature? You may already know one of the main contributors to global warming. We as humans have increased the amount of carbon dioxide, a greenhouse gas, in the atmosphere very rapidly in a short period of time. The table below contains real data from Mauna Loa Observatory in Hawaii. Plot the data below and check out the trend.</a:t>
            </a:r>
            <a:endParaRPr lang="en-US" sz="3200" dirty="0">
              <a:effectLst/>
              <a:latin typeface="Calibri" charset="0"/>
              <a:ea typeface="Calibri" charset="0"/>
              <a:cs typeface="Times New Roman" charset="0"/>
            </a:endParaRPr>
          </a:p>
          <a:p>
            <a:pPr marL="342900" marR="0" lvl="0" indent="-342900">
              <a:lnSpc>
                <a:spcPct val="115000"/>
              </a:lnSpc>
              <a:spcBef>
                <a:spcPts val="0"/>
              </a:spcBef>
              <a:spcAft>
                <a:spcPts val="0"/>
              </a:spcAft>
              <a:buFont typeface="+mj-lt"/>
              <a:buAutoNum type="arabicPeriod"/>
            </a:pPr>
            <a:r>
              <a:rPr lang="en-US" sz="2400" dirty="0">
                <a:effectLst/>
                <a:latin typeface="NewCaledonia" charset="0"/>
                <a:ea typeface="Calibri" charset="0"/>
                <a:cs typeface="NewCaledonia" charset="0"/>
              </a:rPr>
              <a:t>On </a:t>
            </a:r>
            <a:r>
              <a:rPr lang="en-US" sz="2400" i="1" dirty="0">
                <a:effectLst/>
                <a:latin typeface="NewCaledonia-Italic" charset="0"/>
                <a:ea typeface="Calibri" charset="0"/>
                <a:cs typeface="NewCaledonia-Italic" charset="0"/>
              </a:rPr>
              <a:t>your graph paper, </a:t>
            </a:r>
            <a:r>
              <a:rPr lang="en-US" sz="2400" dirty="0">
                <a:effectLst/>
                <a:latin typeface="NewCaledonia" charset="0"/>
                <a:ea typeface="Calibri" charset="0"/>
                <a:cs typeface="NewCaledonia" charset="0"/>
              </a:rPr>
              <a:t>mark an appropriate scale on the x and y axis.</a:t>
            </a:r>
            <a:endParaRPr lang="en-US" sz="3200" dirty="0">
              <a:effectLst/>
              <a:latin typeface="Calibri" charset="0"/>
              <a:ea typeface="Calibri" charset="0"/>
              <a:cs typeface="Times New Roman" charset="0"/>
            </a:endParaRPr>
          </a:p>
          <a:p>
            <a:pPr marL="342900" marR="0" lvl="0" indent="-342900">
              <a:lnSpc>
                <a:spcPct val="115000"/>
              </a:lnSpc>
              <a:spcBef>
                <a:spcPts val="0"/>
              </a:spcBef>
              <a:spcAft>
                <a:spcPts val="0"/>
              </a:spcAft>
              <a:buFont typeface="+mj-lt"/>
              <a:buAutoNum type="arabicPeriod"/>
            </a:pPr>
            <a:r>
              <a:rPr lang="en-US" sz="2400" dirty="0">
                <a:effectLst/>
                <a:latin typeface="NewCaledonia" charset="0"/>
                <a:ea typeface="Calibri" charset="0"/>
                <a:cs typeface="NewCaledonia" charset="0"/>
              </a:rPr>
              <a:t>On the same grid, plot the data from the table. Circle and connect the points. </a:t>
            </a:r>
            <a:endParaRPr lang="en-US" sz="3200" dirty="0">
              <a:effectLst/>
              <a:latin typeface="Calibri" charset="0"/>
              <a:ea typeface="Calibri" charset="0"/>
              <a:cs typeface="Times New Roman" charset="0"/>
            </a:endParaRPr>
          </a:p>
        </p:txBody>
      </p:sp>
    </p:spTree>
    <p:extLst>
      <p:ext uri="{BB962C8B-B14F-4D97-AF65-F5344CB8AC3E}">
        <p14:creationId xmlns:p14="http://schemas.microsoft.com/office/powerpoint/2010/main" val="1393666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3805973"/>
            <a:ext cx="12192000" cy="3649133"/>
          </a:xfrm>
        </p:spPr>
        <p:txBody>
          <a:bodyPr>
            <a:normAutofit/>
          </a:bodyPr>
          <a:lstStyle/>
          <a:p>
            <a:pPr lvl="0"/>
            <a:endParaRPr lang="en-US" sz="2400" dirty="0"/>
          </a:p>
          <a:p>
            <a:pPr lvl="0"/>
            <a:r>
              <a:rPr lang="en-US" sz="2400" dirty="0"/>
              <a:t>On </a:t>
            </a:r>
            <a:r>
              <a:rPr lang="en-US" sz="2400" i="1" dirty="0"/>
              <a:t>your graph paper, </a:t>
            </a:r>
            <a:r>
              <a:rPr lang="en-US" sz="2400" dirty="0"/>
              <a:t>mark an appropriate scale on the x and y axis.</a:t>
            </a:r>
          </a:p>
          <a:p>
            <a:pPr lvl="0"/>
            <a:r>
              <a:rPr lang="en-US" sz="2400" dirty="0"/>
              <a:t>On the same grid, plot the data from the table. Circle and connect the points. </a:t>
            </a:r>
          </a:p>
          <a:p>
            <a:pPr lvl="0"/>
            <a:r>
              <a:rPr lang="en-US" sz="2400" dirty="0"/>
              <a:t>Identify the </a:t>
            </a:r>
            <a:r>
              <a:rPr lang="en-US" sz="2400" i="1" dirty="0"/>
              <a:t>relationship </a:t>
            </a:r>
            <a:r>
              <a:rPr lang="en-US" sz="2400" dirty="0"/>
              <a:t>between year and annual average carbon dioxide.</a:t>
            </a:r>
          </a:p>
          <a:p>
            <a:pPr lvl="0"/>
            <a:r>
              <a:rPr lang="en-US" sz="2400" dirty="0"/>
              <a:t>Identify the trend as the years increase.</a:t>
            </a:r>
          </a:p>
          <a:p>
            <a:pPr lvl="0"/>
            <a:r>
              <a:rPr lang="en-US" sz="2400" dirty="0"/>
              <a:t>Based on your graph if the year is 1992, how much carbon dioxide was in the atmosphere?</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80830203"/>
              </p:ext>
            </p:extLst>
          </p:nvPr>
        </p:nvGraphicFramePr>
        <p:xfrm>
          <a:off x="831815" y="44755"/>
          <a:ext cx="10500745" cy="4157091"/>
        </p:xfrm>
        <a:graphic>
          <a:graphicData uri="http://schemas.openxmlformats.org/drawingml/2006/table">
            <a:tbl>
              <a:tblPr firstRow="1" firstCol="1" bandRow="1">
                <a:tableStyleId>{5C22544A-7EE6-4342-B048-85BDC9FD1C3A}</a:tableStyleId>
              </a:tblPr>
              <a:tblGrid>
                <a:gridCol w="2983680">
                  <a:extLst>
                    <a:ext uri="{9D8B030D-6E8A-4147-A177-3AD203B41FA5}">
                      <a16:colId xmlns:a16="http://schemas.microsoft.com/office/drawing/2014/main" xmlns="" val="20000"/>
                    </a:ext>
                  </a:extLst>
                </a:gridCol>
                <a:gridCol w="7517065">
                  <a:extLst>
                    <a:ext uri="{9D8B030D-6E8A-4147-A177-3AD203B41FA5}">
                      <a16:colId xmlns:a16="http://schemas.microsoft.com/office/drawing/2014/main" xmlns="" val="20001"/>
                    </a:ext>
                  </a:extLst>
                </a:gridCol>
              </a:tblGrid>
              <a:tr h="189865">
                <a:tc>
                  <a:txBody>
                    <a:bodyPr/>
                    <a:lstStyle/>
                    <a:p>
                      <a:pPr marL="0" marR="0" algn="ctr">
                        <a:lnSpc>
                          <a:spcPct val="115000"/>
                        </a:lnSpc>
                        <a:spcBef>
                          <a:spcPts val="0"/>
                        </a:spcBef>
                        <a:spcAft>
                          <a:spcPts val="1000"/>
                        </a:spcAft>
                      </a:pPr>
                      <a:r>
                        <a:rPr lang="en-US" sz="2800">
                          <a:effectLst/>
                        </a:rPr>
                        <a:t>Year</a:t>
                      </a:r>
                      <a:endParaRPr lang="en-US" sz="36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Annual Average Carbon Dioxide (ppm)</a:t>
                      </a:r>
                      <a:endParaRPr lang="en-US" sz="3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0"/>
                  </a:ext>
                </a:extLst>
              </a:tr>
              <a:tr h="189865">
                <a:tc>
                  <a:txBody>
                    <a:bodyPr/>
                    <a:lstStyle/>
                    <a:p>
                      <a:pPr marL="0" marR="0" algn="ctr">
                        <a:lnSpc>
                          <a:spcPct val="115000"/>
                        </a:lnSpc>
                        <a:spcBef>
                          <a:spcPts val="0"/>
                        </a:spcBef>
                        <a:spcAft>
                          <a:spcPts val="1000"/>
                        </a:spcAft>
                      </a:pPr>
                      <a:r>
                        <a:rPr lang="en-US" sz="2800">
                          <a:effectLst/>
                        </a:rPr>
                        <a:t>1975</a:t>
                      </a:r>
                      <a:endParaRPr lang="en-US" sz="36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a:effectLst/>
                        </a:rPr>
                        <a:t>331</a:t>
                      </a:r>
                      <a:endParaRPr lang="en-US" sz="3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1"/>
                  </a:ext>
                </a:extLst>
              </a:tr>
              <a:tr h="189865">
                <a:tc>
                  <a:txBody>
                    <a:bodyPr/>
                    <a:lstStyle/>
                    <a:p>
                      <a:pPr marL="0" marR="0" algn="ctr">
                        <a:lnSpc>
                          <a:spcPct val="115000"/>
                        </a:lnSpc>
                        <a:spcBef>
                          <a:spcPts val="0"/>
                        </a:spcBef>
                        <a:spcAft>
                          <a:spcPts val="1000"/>
                        </a:spcAft>
                      </a:pPr>
                      <a:r>
                        <a:rPr lang="en-US" sz="2800">
                          <a:effectLst/>
                        </a:rPr>
                        <a:t>1980</a:t>
                      </a:r>
                      <a:endParaRPr lang="en-US" sz="36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a:effectLst/>
                        </a:rPr>
                        <a:t>339</a:t>
                      </a:r>
                      <a:endParaRPr lang="en-US" sz="3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2"/>
                  </a:ext>
                </a:extLst>
              </a:tr>
              <a:tr h="189865">
                <a:tc>
                  <a:txBody>
                    <a:bodyPr/>
                    <a:lstStyle/>
                    <a:p>
                      <a:pPr marL="0" marR="0" algn="ctr">
                        <a:lnSpc>
                          <a:spcPct val="115000"/>
                        </a:lnSpc>
                        <a:spcBef>
                          <a:spcPts val="0"/>
                        </a:spcBef>
                        <a:spcAft>
                          <a:spcPts val="1000"/>
                        </a:spcAft>
                      </a:pPr>
                      <a:r>
                        <a:rPr lang="en-US" sz="2800">
                          <a:effectLst/>
                        </a:rPr>
                        <a:t>1985</a:t>
                      </a:r>
                      <a:endParaRPr lang="en-US" sz="36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346</a:t>
                      </a:r>
                      <a:endParaRPr lang="en-US" sz="3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3"/>
                  </a:ext>
                </a:extLst>
              </a:tr>
              <a:tr h="189865">
                <a:tc>
                  <a:txBody>
                    <a:bodyPr/>
                    <a:lstStyle/>
                    <a:p>
                      <a:pPr marL="0" marR="0" algn="ctr">
                        <a:lnSpc>
                          <a:spcPct val="115000"/>
                        </a:lnSpc>
                        <a:spcBef>
                          <a:spcPts val="0"/>
                        </a:spcBef>
                        <a:spcAft>
                          <a:spcPts val="1000"/>
                        </a:spcAft>
                      </a:pPr>
                      <a:r>
                        <a:rPr lang="en-US" sz="2800">
                          <a:effectLst/>
                        </a:rPr>
                        <a:t>1990</a:t>
                      </a:r>
                      <a:endParaRPr lang="en-US" sz="36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354</a:t>
                      </a:r>
                      <a:endParaRPr lang="en-US" sz="3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4"/>
                  </a:ext>
                </a:extLst>
              </a:tr>
              <a:tr h="189865">
                <a:tc>
                  <a:txBody>
                    <a:bodyPr/>
                    <a:lstStyle/>
                    <a:p>
                      <a:pPr marL="0" marR="0" algn="ctr">
                        <a:lnSpc>
                          <a:spcPct val="115000"/>
                        </a:lnSpc>
                        <a:spcBef>
                          <a:spcPts val="0"/>
                        </a:spcBef>
                        <a:spcAft>
                          <a:spcPts val="1000"/>
                        </a:spcAft>
                      </a:pPr>
                      <a:r>
                        <a:rPr lang="en-US" sz="2800" dirty="0">
                          <a:effectLst/>
                        </a:rPr>
                        <a:t>1995</a:t>
                      </a:r>
                      <a:endParaRPr lang="en-US" sz="36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361</a:t>
                      </a:r>
                      <a:endParaRPr lang="en-US" sz="3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5"/>
                  </a:ext>
                </a:extLst>
              </a:tr>
              <a:tr h="189865">
                <a:tc>
                  <a:txBody>
                    <a:bodyPr/>
                    <a:lstStyle/>
                    <a:p>
                      <a:pPr marL="0" marR="0" algn="ctr">
                        <a:lnSpc>
                          <a:spcPct val="115000"/>
                        </a:lnSpc>
                        <a:spcBef>
                          <a:spcPts val="0"/>
                        </a:spcBef>
                        <a:spcAft>
                          <a:spcPts val="1000"/>
                        </a:spcAft>
                      </a:pPr>
                      <a:r>
                        <a:rPr lang="en-US" sz="2800" dirty="0">
                          <a:effectLst/>
                        </a:rPr>
                        <a:t>2000</a:t>
                      </a:r>
                      <a:endParaRPr lang="en-US" sz="36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370</a:t>
                      </a:r>
                      <a:endParaRPr lang="en-US" sz="3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6"/>
                  </a:ext>
                </a:extLst>
              </a:tr>
              <a:tr h="189865">
                <a:tc>
                  <a:txBody>
                    <a:bodyPr/>
                    <a:lstStyle/>
                    <a:p>
                      <a:pPr marL="0" marR="0" algn="ctr">
                        <a:lnSpc>
                          <a:spcPct val="115000"/>
                        </a:lnSpc>
                        <a:spcBef>
                          <a:spcPts val="0"/>
                        </a:spcBef>
                        <a:spcAft>
                          <a:spcPts val="1000"/>
                        </a:spcAft>
                      </a:pPr>
                      <a:r>
                        <a:rPr lang="en-US" sz="2800">
                          <a:effectLst/>
                        </a:rPr>
                        <a:t>2005</a:t>
                      </a:r>
                      <a:endParaRPr lang="en-US" sz="36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a:effectLst/>
                        </a:rPr>
                        <a:t>380</a:t>
                      </a:r>
                      <a:endParaRPr lang="en-US" sz="360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7"/>
                  </a:ext>
                </a:extLst>
              </a:tr>
              <a:tr h="189865">
                <a:tc>
                  <a:txBody>
                    <a:bodyPr/>
                    <a:lstStyle/>
                    <a:p>
                      <a:pPr marL="0" marR="0" algn="ctr">
                        <a:lnSpc>
                          <a:spcPct val="115000"/>
                        </a:lnSpc>
                        <a:spcBef>
                          <a:spcPts val="0"/>
                        </a:spcBef>
                        <a:spcAft>
                          <a:spcPts val="1000"/>
                        </a:spcAft>
                      </a:pPr>
                      <a:r>
                        <a:rPr lang="en-US" sz="2800" dirty="0">
                          <a:effectLst/>
                        </a:rPr>
                        <a:t>2010</a:t>
                      </a:r>
                      <a:endParaRPr lang="en-US" sz="36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1000"/>
                        </a:spcAft>
                      </a:pPr>
                      <a:r>
                        <a:rPr lang="en-US" sz="2800" dirty="0">
                          <a:effectLst/>
                        </a:rPr>
                        <a:t>390</a:t>
                      </a:r>
                      <a:endParaRPr lang="en-US" sz="3600" dirty="0">
                        <a:effectLst/>
                        <a:latin typeface="Calibri" charset="0"/>
                        <a:ea typeface="Calibri" charset="0"/>
                        <a:cs typeface="Times New Roman" charset="0"/>
                      </a:endParaRPr>
                    </a:p>
                  </a:txBody>
                  <a:tcPr marL="68580" marR="68580"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2382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36" y="-334781"/>
            <a:ext cx="10131425" cy="1456267"/>
          </a:xfrm>
        </p:spPr>
        <p:txBody>
          <a:bodyPr/>
          <a:lstStyle/>
          <a:p>
            <a:r>
              <a:rPr lang="en-US" sz="6000" dirty="0"/>
              <a:t>Let’s practice!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70613" y="824461"/>
                <a:ext cx="10131425" cy="5861154"/>
              </a:xfrm>
            </p:spPr>
            <p:txBody>
              <a:bodyPr>
                <a:no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3600" dirty="0"/>
                  <a:t>    3z + 4 = 34</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3600" dirty="0"/>
                  <a:t>    2u + 10 = 22</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3600" dirty="0"/>
                  <a:t>    2y + 1 = 17</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3600" dirty="0"/>
                  <a:t>    3c + 8 = 14</a:t>
                </a:r>
              </a:p>
              <a:p>
                <a:pPr marL="342900" lvl="0" indent="-342900" defTabSz="914400">
                  <a:spcAft>
                    <a:spcPts val="0"/>
                  </a:spcAft>
                  <a:buClrTx/>
                  <a:buSzTx/>
                  <a:buFontTx/>
                  <a:buAutoNum type="arabicPeriod"/>
                  <a:defRPr/>
                </a:pPr>
                <a:r>
                  <a:rPr lang="en-US" sz="3600" dirty="0"/>
                  <a:t> </a:t>
                </a:r>
                <a14:m>
                  <m:oMath xmlns:m="http://schemas.openxmlformats.org/officeDocument/2006/math">
                    <m:r>
                      <a:rPr lang="en-US" sz="3600" b="0" i="0" smtClean="0">
                        <a:latin typeface="Cambria Math" panose="02040503050406030204" pitchFamily="18" charset="0"/>
                      </a:rPr>
                      <m:t>   </m:t>
                    </m:r>
                    <m:f>
                      <m:fPr>
                        <m:ctrlPr>
                          <a:rPr lang="en-US" sz="3600" i="1">
                            <a:latin typeface="Cambria Math"/>
                          </a:rPr>
                        </m:ctrlPr>
                      </m:fPr>
                      <m:num>
                        <m:r>
                          <a:rPr lang="en-US" sz="3600" i="1">
                            <a:latin typeface="Cambria Math" panose="02040503050406030204" pitchFamily="18" charset="0"/>
                          </a:rPr>
                          <m:t>𝑐</m:t>
                        </m:r>
                      </m:num>
                      <m:den>
                        <m:r>
                          <a:rPr lang="en-US" sz="3600" i="1">
                            <a:latin typeface="Cambria Math" panose="02040503050406030204" pitchFamily="18" charset="0"/>
                          </a:rPr>
                          <m:t>11</m:t>
                        </m:r>
                      </m:den>
                    </m:f>
                  </m:oMath>
                </a14:m>
                <a:r>
                  <a:rPr lang="en-US" sz="3600" dirty="0"/>
                  <a:t>  = 2</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3600" dirty="0"/>
                  <a:t>    5 = 9s</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3600" dirty="0"/>
                  <a:t>    b </a:t>
                </a:r>
                <a:r>
                  <a:rPr lang="mr-IN" sz="3600" dirty="0"/>
                  <a:t>–</a:t>
                </a:r>
                <a:r>
                  <a:rPr lang="en-US" sz="3600" dirty="0"/>
                  <a:t> 11 = 11</a:t>
                </a:r>
              </a:p>
              <a:p>
                <a:pPr marL="342900" lvl="0" indent="-342900" defTabSz="914400">
                  <a:spcAft>
                    <a:spcPts val="0"/>
                  </a:spcAft>
                  <a:buClrTx/>
                  <a:buSzTx/>
                  <a:buFontTx/>
                  <a:buAutoNum type="arabicPeriod"/>
                  <a:defRPr/>
                </a:pPr>
                <a:r>
                  <a:rPr lang="en-US" sz="3600" dirty="0"/>
                  <a:t>    8 = </a:t>
                </a:r>
                <a14:m>
                  <m:oMath xmlns:m="http://schemas.openxmlformats.org/officeDocument/2006/math">
                    <m:f>
                      <m:fPr>
                        <m:ctrlPr>
                          <a:rPr lang="en-US" sz="3600" i="1">
                            <a:latin typeface="Cambria Math"/>
                          </a:rPr>
                        </m:ctrlPr>
                      </m:fPr>
                      <m:num>
                        <m:r>
                          <a:rPr lang="en-US" sz="3600" b="0" i="1" smtClean="0">
                            <a:latin typeface="Cambria Math" panose="02040503050406030204" pitchFamily="18" charset="0"/>
                          </a:rPr>
                          <m:t>𝑧</m:t>
                        </m:r>
                      </m:num>
                      <m:den>
                        <m:r>
                          <a:rPr lang="en-US" sz="3600" b="0" i="1" smtClean="0">
                            <a:latin typeface="Cambria Math" panose="02040503050406030204" pitchFamily="18" charset="0"/>
                          </a:rPr>
                          <m:t>6</m:t>
                        </m:r>
                      </m:den>
                    </m:f>
                  </m:oMath>
                </a14:m>
                <a:r>
                  <a:rPr lang="en-US" sz="3600" dirty="0"/>
                  <a:t> </a:t>
                </a:r>
              </a:p>
              <a:p>
                <a:pPr marL="342900" lvl="0" indent="-342900" defTabSz="914400">
                  <a:spcAft>
                    <a:spcPts val="0"/>
                  </a:spcAft>
                  <a:buClrTx/>
                  <a:buSzTx/>
                  <a:buFontTx/>
                  <a:buAutoNum type="arabicPeriod"/>
                  <a:defRPr/>
                </a:pPr>
                <a:r>
                  <a:rPr lang="en-US" sz="3600" dirty="0"/>
                  <a:t>    11 = </a:t>
                </a:r>
                <a14:m>
                  <m:oMath xmlns:m="http://schemas.openxmlformats.org/officeDocument/2006/math">
                    <m:f>
                      <m:fPr>
                        <m:ctrlPr>
                          <a:rPr lang="en-US" sz="3600" i="1">
                            <a:latin typeface="Cambria Math"/>
                          </a:rPr>
                        </m:ctrlPr>
                      </m:fPr>
                      <m:num>
                        <m:r>
                          <a:rPr lang="en-US" sz="3600" b="0" i="1" smtClean="0">
                            <a:latin typeface="Cambria Math" panose="02040503050406030204" pitchFamily="18" charset="0"/>
                          </a:rPr>
                          <m:t>𝑥</m:t>
                        </m:r>
                      </m:num>
                      <m:den>
                        <m:r>
                          <a:rPr lang="en-US" sz="3600" b="0" i="1" smtClean="0">
                            <a:latin typeface="Cambria Math" panose="02040503050406030204" pitchFamily="18" charset="0"/>
                          </a:rPr>
                          <m:t>8</m:t>
                        </m:r>
                      </m:den>
                    </m:f>
                  </m:oMath>
                </a14:m>
                <a:r>
                  <a:rPr lang="en-US" sz="3600" dirty="0"/>
                  <a:t> </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lang="en-US" sz="3600" dirty="0"/>
                  <a:t>   3 = 7p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70613" y="824461"/>
                <a:ext cx="10131425" cy="5861154"/>
              </a:xfrm>
              <a:blipFill>
                <a:blip r:embed="rId2"/>
                <a:stretch>
                  <a:fillRect l="-1752" t="-3896" b="-6494"/>
                </a:stretch>
              </a:blipFill>
            </p:spPr>
            <p:txBody>
              <a:bodyPr/>
              <a:lstStyle/>
              <a:p>
                <a:r>
                  <a:rPr lang="en-US">
                    <a:noFill/>
                  </a:rPr>
                  <a:t> </a:t>
                </a:r>
              </a:p>
            </p:txBody>
          </p:sp>
        </mc:Fallback>
      </mc:AlternateContent>
    </p:spTree>
    <p:extLst>
      <p:ext uri="{BB962C8B-B14F-4D97-AF65-F5344CB8AC3E}">
        <p14:creationId xmlns:p14="http://schemas.microsoft.com/office/powerpoint/2010/main" val="117910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Exit Ticket:</a:t>
            </a:r>
          </a:p>
        </p:txBody>
      </p:sp>
      <p:sp>
        <p:nvSpPr>
          <p:cNvPr id="3" name="Content Placeholder 2"/>
          <p:cNvSpPr>
            <a:spLocks noGrp="1"/>
          </p:cNvSpPr>
          <p:nvPr>
            <p:ph idx="1"/>
          </p:nvPr>
        </p:nvSpPr>
        <p:spPr/>
        <p:txBody>
          <a:bodyPr>
            <a:normAutofit/>
          </a:bodyPr>
          <a:lstStyle/>
          <a:p>
            <a:r>
              <a:rPr lang="en-US" sz="4800" dirty="0"/>
              <a:t>Complete the exit ticket using the skills we learned today</a:t>
            </a:r>
          </a:p>
        </p:txBody>
      </p:sp>
    </p:spTree>
    <p:extLst>
      <p:ext uri="{BB962C8B-B14F-4D97-AF65-F5344CB8AC3E}">
        <p14:creationId xmlns:p14="http://schemas.microsoft.com/office/powerpoint/2010/main" val="1994449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0841"/>
            <a:ext cx="10131425" cy="1456267"/>
          </a:xfrm>
        </p:spPr>
        <p:txBody>
          <a:bodyPr>
            <a:normAutofit/>
          </a:bodyPr>
          <a:lstStyle/>
          <a:p>
            <a:r>
              <a:rPr lang="en-US" sz="6000" dirty="0" smtClean="0"/>
              <a:t>Algebra Review</a:t>
            </a:r>
            <a:endParaRPr lang="en-US" sz="6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1" y="1535723"/>
                <a:ext cx="10131425" cy="5158154"/>
              </a:xfrm>
            </p:spPr>
            <p:txBody>
              <a:bodyPr>
                <a:normAutofit fontScale="92500" lnSpcReduction="20000"/>
              </a:bodyPr>
              <a:lstStyle/>
              <a:p>
                <a:r>
                  <a:rPr lang="en-US" sz="3000" dirty="0" smtClean="0"/>
                  <a:t>6n + 14 = 50</a:t>
                </a:r>
              </a:p>
              <a:p>
                <a:endParaRPr lang="en-US" sz="3000" dirty="0"/>
              </a:p>
              <a:p>
                <a:endParaRPr lang="en-US" sz="3000" dirty="0" smtClean="0"/>
              </a:p>
              <a:p>
                <a14:m>
                  <m:oMath xmlns:m="http://schemas.openxmlformats.org/officeDocument/2006/math">
                    <m:f>
                      <m:fPr>
                        <m:ctrlPr>
                          <a:rPr lang="en-US" sz="3000" i="1" smtClean="0">
                            <a:latin typeface="Cambria Math"/>
                          </a:rPr>
                        </m:ctrlPr>
                      </m:fPr>
                      <m:num>
                        <m:r>
                          <a:rPr lang="en-US" sz="3000" b="0" i="1" smtClean="0">
                            <a:latin typeface="Cambria Math"/>
                          </a:rPr>
                          <m:t>1</m:t>
                        </m:r>
                      </m:num>
                      <m:den>
                        <m:r>
                          <a:rPr lang="en-US" sz="3000" b="0" i="1" smtClean="0">
                            <a:latin typeface="Cambria Math"/>
                          </a:rPr>
                          <m:t>4</m:t>
                        </m:r>
                      </m:den>
                    </m:f>
                  </m:oMath>
                </a14:m>
                <a:r>
                  <a:rPr lang="en-US" sz="3000" dirty="0" smtClean="0"/>
                  <a:t>f – 9 = 1</a:t>
                </a:r>
              </a:p>
              <a:p>
                <a:endParaRPr lang="en-US" sz="3000" dirty="0"/>
              </a:p>
              <a:p>
                <a:endParaRPr lang="en-US" sz="3000" dirty="0" smtClean="0"/>
              </a:p>
              <a:p>
                <a14:m>
                  <m:oMath xmlns:m="http://schemas.openxmlformats.org/officeDocument/2006/math">
                    <m:f>
                      <m:fPr>
                        <m:ctrlPr>
                          <a:rPr lang="en-US" sz="3000" i="1">
                            <a:latin typeface="Cambria Math"/>
                          </a:rPr>
                        </m:ctrlPr>
                      </m:fPr>
                      <m:num>
                        <m:r>
                          <a:rPr lang="en-US" sz="3000" b="0" i="1" smtClean="0">
                            <a:latin typeface="Cambria Math"/>
                          </a:rPr>
                          <m:t>3</m:t>
                        </m:r>
                      </m:num>
                      <m:den>
                        <m:r>
                          <a:rPr lang="en-US" sz="3000" i="1">
                            <a:latin typeface="Cambria Math"/>
                          </a:rPr>
                          <m:t>4</m:t>
                        </m:r>
                      </m:den>
                    </m:f>
                    <m:r>
                      <m:rPr>
                        <m:sty m:val="p"/>
                      </m:rPr>
                      <a:rPr lang="en-US" sz="3000" b="0" i="0" smtClean="0">
                        <a:latin typeface="Cambria Math"/>
                      </a:rPr>
                      <m:t>x</m:t>
                    </m:r>
                  </m:oMath>
                </a14:m>
                <a:r>
                  <a:rPr lang="en-US" sz="3000" dirty="0"/>
                  <a:t> </a:t>
                </a:r>
                <a:r>
                  <a:rPr lang="en-US" sz="3000" dirty="0" smtClean="0"/>
                  <a:t>+ 4 </a:t>
                </a:r>
                <a:r>
                  <a:rPr lang="en-US" sz="3000" dirty="0"/>
                  <a:t>= </a:t>
                </a:r>
                <a:r>
                  <a:rPr lang="en-US" sz="3000" dirty="0" smtClean="0"/>
                  <a:t>16</a:t>
                </a:r>
              </a:p>
              <a:p>
                <a:endParaRPr lang="en-US" sz="3000" dirty="0"/>
              </a:p>
              <a:p>
                <a:endParaRPr lang="en-US" sz="3000" dirty="0" smtClean="0"/>
              </a:p>
              <a:p>
                <a:r>
                  <a:rPr lang="en-US" sz="3000" dirty="0" smtClean="0"/>
                  <a:t>2(x - 4) = -2</a:t>
                </a:r>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1" y="1535723"/>
                <a:ext cx="10131425" cy="5158154"/>
              </a:xfrm>
              <a:blipFill rotWithShape="1">
                <a:blip r:embed="rId2"/>
                <a:stretch>
                  <a:fillRect l="-1084" t="-6856"/>
                </a:stretch>
              </a:blipFill>
            </p:spPr>
            <p:txBody>
              <a:bodyPr/>
              <a:lstStyle/>
              <a:p>
                <a:r>
                  <a:rPr lang="en-US">
                    <a:noFill/>
                  </a:rPr>
                  <a:t> </a:t>
                </a:r>
              </a:p>
            </p:txBody>
          </p:sp>
        </mc:Fallback>
      </mc:AlternateContent>
    </p:spTree>
    <p:extLst>
      <p:ext uri="{BB962C8B-B14F-4D97-AF65-F5344CB8AC3E}">
        <p14:creationId xmlns:p14="http://schemas.microsoft.com/office/powerpoint/2010/main" val="1847644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Thursday, September 13</a:t>
            </a:r>
            <a:br>
              <a:rPr lang="en-US" sz="6600" dirty="0"/>
            </a:br>
            <a:r>
              <a:rPr lang="en-US" sz="6600" dirty="0"/>
              <a:t>Do Now:</a:t>
            </a:r>
          </a:p>
        </p:txBody>
      </p:sp>
      <p:sp>
        <p:nvSpPr>
          <p:cNvPr id="3" name="Content Placeholder 2"/>
          <p:cNvSpPr>
            <a:spLocks noGrp="1"/>
          </p:cNvSpPr>
          <p:nvPr>
            <p:ph idx="1"/>
          </p:nvPr>
        </p:nvSpPr>
        <p:spPr/>
        <p:txBody>
          <a:bodyPr>
            <a:normAutofit/>
          </a:bodyPr>
          <a:lstStyle/>
          <a:p>
            <a:r>
              <a:rPr lang="en-US" sz="4000" dirty="0"/>
              <a:t>What is mass?</a:t>
            </a:r>
          </a:p>
          <a:p>
            <a:r>
              <a:rPr lang="en-US" sz="4000" dirty="0"/>
              <a:t>What is volume?</a:t>
            </a:r>
          </a:p>
          <a:p>
            <a:r>
              <a:rPr lang="en-US" sz="4000" dirty="0"/>
              <a:t>What are the units for each?</a:t>
            </a:r>
          </a:p>
        </p:txBody>
      </p:sp>
      <p:grpSp>
        <p:nvGrpSpPr>
          <p:cNvPr id="539" name="SMARTInkShape-Group678"/>
          <p:cNvGrpSpPr/>
          <p:nvPr/>
        </p:nvGrpSpPr>
        <p:grpSpPr>
          <a:xfrm>
            <a:off x="4186189" y="2259772"/>
            <a:ext cx="2874218" cy="926027"/>
            <a:chOff x="4186189" y="2259772"/>
            <a:chExt cx="2874218" cy="926027"/>
          </a:xfrm>
        </p:grpSpPr>
        <p:sp>
          <p:nvSpPr>
            <p:cNvPr id="529" name="SMARTInkShape-1254"/>
            <p:cNvSpPr/>
            <p:nvPr>
              <p:custDataLst>
                <p:tags r:id="rId80"/>
              </p:custDataLst>
            </p:nvPr>
          </p:nvSpPr>
          <p:spPr>
            <a:xfrm>
              <a:off x="4995988" y="2643188"/>
              <a:ext cx="195923" cy="309215"/>
            </a:xfrm>
            <a:custGeom>
              <a:avLst/>
              <a:gdLst/>
              <a:ahLst/>
              <a:cxnLst/>
              <a:rect l="0" t="0" r="0" b="0"/>
              <a:pathLst>
                <a:path w="195923" h="309215">
                  <a:moveTo>
                    <a:pt x="117746" y="0"/>
                  </a:moveTo>
                  <a:lnTo>
                    <a:pt x="117746" y="0"/>
                  </a:lnTo>
                  <a:lnTo>
                    <a:pt x="77949" y="27523"/>
                  </a:lnTo>
                  <a:lnTo>
                    <a:pt x="48738" y="54788"/>
                  </a:lnTo>
                  <a:lnTo>
                    <a:pt x="20588" y="99053"/>
                  </a:lnTo>
                  <a:lnTo>
                    <a:pt x="4622" y="136836"/>
                  </a:lnTo>
                  <a:lnTo>
                    <a:pt x="659" y="150755"/>
                  </a:lnTo>
                  <a:lnTo>
                    <a:pt x="0" y="171941"/>
                  </a:lnTo>
                  <a:lnTo>
                    <a:pt x="1546" y="197971"/>
                  </a:lnTo>
                  <a:lnTo>
                    <a:pt x="4561" y="227230"/>
                  </a:lnTo>
                  <a:lnTo>
                    <a:pt x="13202" y="265033"/>
                  </a:lnTo>
                  <a:lnTo>
                    <a:pt x="24649" y="287456"/>
                  </a:lnTo>
                  <a:lnTo>
                    <a:pt x="39659" y="300729"/>
                  </a:lnTo>
                  <a:lnTo>
                    <a:pt x="56252" y="307290"/>
                  </a:lnTo>
                  <a:lnTo>
                    <a:pt x="74540" y="309214"/>
                  </a:lnTo>
                  <a:lnTo>
                    <a:pt x="106158" y="303726"/>
                  </a:lnTo>
                  <a:lnTo>
                    <a:pt x="146656" y="281951"/>
                  </a:lnTo>
                  <a:lnTo>
                    <a:pt x="166314" y="266202"/>
                  </a:lnTo>
                  <a:lnTo>
                    <a:pt x="178358" y="249280"/>
                  </a:lnTo>
                  <a:lnTo>
                    <a:pt x="193182" y="208027"/>
                  </a:lnTo>
                  <a:lnTo>
                    <a:pt x="195922" y="188698"/>
                  </a:lnTo>
                  <a:lnTo>
                    <a:pt x="191848" y="170186"/>
                  </a:lnTo>
                  <a:lnTo>
                    <a:pt x="178398" y="137738"/>
                  </a:lnTo>
                  <a:lnTo>
                    <a:pt x="161845" y="101996"/>
                  </a:lnTo>
                  <a:lnTo>
                    <a:pt x="133733" y="63252"/>
                  </a:lnTo>
                  <a:lnTo>
                    <a:pt x="100424" y="20603"/>
                  </a:lnTo>
                  <a:lnTo>
                    <a:pt x="8202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1255"/>
            <p:cNvSpPr/>
            <p:nvPr>
              <p:custDataLst>
                <p:tags r:id="rId81"/>
              </p:custDataLst>
            </p:nvPr>
          </p:nvSpPr>
          <p:spPr>
            <a:xfrm>
              <a:off x="4551164" y="2637753"/>
              <a:ext cx="392907" cy="425067"/>
            </a:xfrm>
            <a:custGeom>
              <a:avLst/>
              <a:gdLst/>
              <a:ahLst/>
              <a:cxnLst/>
              <a:rect l="0" t="0" r="0" b="0"/>
              <a:pathLst>
                <a:path w="392907" h="425067">
                  <a:moveTo>
                    <a:pt x="0" y="139380"/>
                  </a:moveTo>
                  <a:lnTo>
                    <a:pt x="0" y="139380"/>
                  </a:lnTo>
                  <a:lnTo>
                    <a:pt x="18962" y="177303"/>
                  </a:lnTo>
                  <a:lnTo>
                    <a:pt x="35494" y="219849"/>
                  </a:lnTo>
                  <a:lnTo>
                    <a:pt x="51417" y="257591"/>
                  </a:lnTo>
                  <a:lnTo>
                    <a:pt x="67446" y="299762"/>
                  </a:lnTo>
                  <a:lnTo>
                    <a:pt x="80166" y="342635"/>
                  </a:lnTo>
                  <a:lnTo>
                    <a:pt x="87494" y="380061"/>
                  </a:lnTo>
                  <a:lnTo>
                    <a:pt x="98145" y="424645"/>
                  </a:lnTo>
                  <a:lnTo>
                    <a:pt x="98216" y="425066"/>
                  </a:lnTo>
                  <a:lnTo>
                    <a:pt x="93483" y="420370"/>
                  </a:lnTo>
                  <a:lnTo>
                    <a:pt x="84924" y="379280"/>
                  </a:lnTo>
                  <a:lnTo>
                    <a:pt x="76977" y="343855"/>
                  </a:lnTo>
                  <a:lnTo>
                    <a:pt x="68339" y="301940"/>
                  </a:lnTo>
                  <a:lnTo>
                    <a:pt x="59495" y="258101"/>
                  </a:lnTo>
                  <a:lnTo>
                    <a:pt x="53562" y="225880"/>
                  </a:lnTo>
                  <a:lnTo>
                    <a:pt x="46626" y="192707"/>
                  </a:lnTo>
                  <a:lnTo>
                    <a:pt x="36928" y="161427"/>
                  </a:lnTo>
                  <a:lnTo>
                    <a:pt x="28649" y="130988"/>
                  </a:lnTo>
                  <a:lnTo>
                    <a:pt x="23647" y="106877"/>
                  </a:lnTo>
                  <a:lnTo>
                    <a:pt x="23702" y="101836"/>
                  </a:lnTo>
                  <a:lnTo>
                    <a:pt x="24731" y="99468"/>
                  </a:lnTo>
                  <a:lnTo>
                    <a:pt x="26409" y="98882"/>
                  </a:lnTo>
                  <a:lnTo>
                    <a:pt x="28520" y="99482"/>
                  </a:lnTo>
                  <a:lnTo>
                    <a:pt x="30920" y="100875"/>
                  </a:lnTo>
                  <a:lnTo>
                    <a:pt x="59950" y="140580"/>
                  </a:lnTo>
                  <a:lnTo>
                    <a:pt x="86506" y="182247"/>
                  </a:lnTo>
                  <a:lnTo>
                    <a:pt x="113489" y="224601"/>
                  </a:lnTo>
                  <a:lnTo>
                    <a:pt x="139019" y="260652"/>
                  </a:lnTo>
                  <a:lnTo>
                    <a:pt x="156375" y="277615"/>
                  </a:lnTo>
                  <a:lnTo>
                    <a:pt x="170703" y="285153"/>
                  </a:lnTo>
                  <a:lnTo>
                    <a:pt x="183686" y="288504"/>
                  </a:lnTo>
                  <a:lnTo>
                    <a:pt x="193425" y="287347"/>
                  </a:lnTo>
                  <a:lnTo>
                    <a:pt x="202052" y="282534"/>
                  </a:lnTo>
                  <a:lnTo>
                    <a:pt x="222300" y="265219"/>
                  </a:lnTo>
                  <a:lnTo>
                    <a:pt x="225469" y="238303"/>
                  </a:lnTo>
                  <a:lnTo>
                    <a:pt x="228201" y="198229"/>
                  </a:lnTo>
                  <a:lnTo>
                    <a:pt x="226108" y="163881"/>
                  </a:lnTo>
                  <a:lnTo>
                    <a:pt x="221869" y="132079"/>
                  </a:lnTo>
                  <a:lnTo>
                    <a:pt x="216679" y="101408"/>
                  </a:lnTo>
                  <a:lnTo>
                    <a:pt x="208179" y="57243"/>
                  </a:lnTo>
                  <a:lnTo>
                    <a:pt x="199063" y="14198"/>
                  </a:lnTo>
                  <a:lnTo>
                    <a:pt x="196969" y="0"/>
                  </a:lnTo>
                  <a:lnTo>
                    <a:pt x="198781" y="819"/>
                  </a:lnTo>
                  <a:lnTo>
                    <a:pt x="206087" y="7021"/>
                  </a:lnTo>
                  <a:lnTo>
                    <a:pt x="225589" y="45184"/>
                  </a:lnTo>
                  <a:lnTo>
                    <a:pt x="241797" y="80712"/>
                  </a:lnTo>
                  <a:lnTo>
                    <a:pt x="259167" y="122658"/>
                  </a:lnTo>
                  <a:lnTo>
                    <a:pt x="282173" y="166506"/>
                  </a:lnTo>
                  <a:lnTo>
                    <a:pt x="301027" y="197077"/>
                  </a:lnTo>
                  <a:lnTo>
                    <a:pt x="316022" y="230507"/>
                  </a:lnTo>
                  <a:lnTo>
                    <a:pt x="329301" y="262563"/>
                  </a:lnTo>
                  <a:lnTo>
                    <a:pt x="347933" y="303209"/>
                  </a:lnTo>
                  <a:lnTo>
                    <a:pt x="367266" y="334129"/>
                  </a:lnTo>
                  <a:lnTo>
                    <a:pt x="374235" y="340037"/>
                  </a:lnTo>
                  <a:lnTo>
                    <a:pt x="383736" y="346008"/>
                  </a:lnTo>
                  <a:lnTo>
                    <a:pt x="386793" y="348570"/>
                  </a:lnTo>
                  <a:lnTo>
                    <a:pt x="388831" y="349285"/>
                  </a:lnTo>
                  <a:lnTo>
                    <a:pt x="390189" y="348770"/>
                  </a:lnTo>
                  <a:lnTo>
                    <a:pt x="392906" y="3447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1256"/>
            <p:cNvSpPr/>
            <p:nvPr>
              <p:custDataLst>
                <p:tags r:id="rId82"/>
              </p:custDataLst>
            </p:nvPr>
          </p:nvSpPr>
          <p:spPr>
            <a:xfrm>
              <a:off x="6694289" y="2259772"/>
              <a:ext cx="302314" cy="419135"/>
            </a:xfrm>
            <a:custGeom>
              <a:avLst/>
              <a:gdLst/>
              <a:ahLst/>
              <a:cxnLst/>
              <a:rect l="0" t="0" r="0" b="0"/>
              <a:pathLst>
                <a:path w="302314" h="419135">
                  <a:moveTo>
                    <a:pt x="0" y="142314"/>
                  </a:moveTo>
                  <a:lnTo>
                    <a:pt x="0" y="142314"/>
                  </a:lnTo>
                  <a:lnTo>
                    <a:pt x="43766" y="135185"/>
                  </a:lnTo>
                  <a:lnTo>
                    <a:pt x="79314" y="129885"/>
                  </a:lnTo>
                  <a:lnTo>
                    <a:pt x="115618" y="124222"/>
                  </a:lnTo>
                  <a:lnTo>
                    <a:pt x="150604" y="117406"/>
                  </a:lnTo>
                  <a:lnTo>
                    <a:pt x="182690" y="107762"/>
                  </a:lnTo>
                  <a:lnTo>
                    <a:pt x="213488" y="99507"/>
                  </a:lnTo>
                  <a:lnTo>
                    <a:pt x="253425" y="86636"/>
                  </a:lnTo>
                  <a:lnTo>
                    <a:pt x="273368" y="74904"/>
                  </a:lnTo>
                  <a:lnTo>
                    <a:pt x="293767" y="53549"/>
                  </a:lnTo>
                  <a:lnTo>
                    <a:pt x="299235" y="43993"/>
                  </a:lnTo>
                  <a:lnTo>
                    <a:pt x="302313" y="28295"/>
                  </a:lnTo>
                  <a:lnTo>
                    <a:pt x="300761" y="23637"/>
                  </a:lnTo>
                  <a:lnTo>
                    <a:pt x="293744" y="15816"/>
                  </a:lnTo>
                  <a:lnTo>
                    <a:pt x="269157" y="5835"/>
                  </a:lnTo>
                  <a:lnTo>
                    <a:pt x="231996" y="1334"/>
                  </a:lnTo>
                  <a:lnTo>
                    <a:pt x="189566" y="0"/>
                  </a:lnTo>
                  <a:lnTo>
                    <a:pt x="145575" y="9086"/>
                  </a:lnTo>
                  <a:lnTo>
                    <a:pt x="101121" y="19606"/>
                  </a:lnTo>
                  <a:lnTo>
                    <a:pt x="66012" y="38487"/>
                  </a:lnTo>
                  <a:lnTo>
                    <a:pt x="36758" y="62933"/>
                  </a:lnTo>
                  <a:lnTo>
                    <a:pt x="26258" y="80245"/>
                  </a:lnTo>
                  <a:lnTo>
                    <a:pt x="20348" y="109371"/>
                  </a:lnTo>
                  <a:lnTo>
                    <a:pt x="21242" y="143136"/>
                  </a:lnTo>
                  <a:lnTo>
                    <a:pt x="30437" y="178276"/>
                  </a:lnTo>
                  <a:lnTo>
                    <a:pt x="48375" y="216469"/>
                  </a:lnTo>
                  <a:lnTo>
                    <a:pt x="72541" y="256559"/>
                  </a:lnTo>
                  <a:lnTo>
                    <a:pt x="98554" y="293573"/>
                  </a:lnTo>
                  <a:lnTo>
                    <a:pt x="134010" y="336895"/>
                  </a:lnTo>
                  <a:lnTo>
                    <a:pt x="166243" y="377877"/>
                  </a:lnTo>
                  <a:lnTo>
                    <a:pt x="191646" y="407856"/>
                  </a:lnTo>
                  <a:lnTo>
                    <a:pt x="193248" y="411616"/>
                  </a:lnTo>
                  <a:lnTo>
                    <a:pt x="193325" y="414122"/>
                  </a:lnTo>
                  <a:lnTo>
                    <a:pt x="192382" y="415793"/>
                  </a:lnTo>
                  <a:lnTo>
                    <a:pt x="187524" y="4191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257"/>
            <p:cNvSpPr/>
            <p:nvPr>
              <p:custDataLst>
                <p:tags r:id="rId83"/>
              </p:custDataLst>
            </p:nvPr>
          </p:nvSpPr>
          <p:spPr>
            <a:xfrm>
              <a:off x="5899547" y="2402086"/>
              <a:ext cx="213461" cy="390872"/>
            </a:xfrm>
            <a:custGeom>
              <a:avLst/>
              <a:gdLst/>
              <a:ahLst/>
              <a:cxnLst/>
              <a:rect l="0" t="0" r="0" b="0"/>
              <a:pathLst>
                <a:path w="213461" h="390872">
                  <a:moveTo>
                    <a:pt x="0" y="0"/>
                  </a:moveTo>
                  <a:lnTo>
                    <a:pt x="0" y="0"/>
                  </a:lnTo>
                  <a:lnTo>
                    <a:pt x="14221" y="33183"/>
                  </a:lnTo>
                  <a:lnTo>
                    <a:pt x="32546" y="72781"/>
                  </a:lnTo>
                  <a:lnTo>
                    <a:pt x="55284" y="114389"/>
                  </a:lnTo>
                  <a:lnTo>
                    <a:pt x="80872" y="153397"/>
                  </a:lnTo>
                  <a:lnTo>
                    <a:pt x="107306" y="194830"/>
                  </a:lnTo>
                  <a:lnTo>
                    <a:pt x="120155" y="217199"/>
                  </a:lnTo>
                  <a:lnTo>
                    <a:pt x="135665" y="245010"/>
                  </a:lnTo>
                  <a:lnTo>
                    <a:pt x="152952" y="276450"/>
                  </a:lnTo>
                  <a:lnTo>
                    <a:pt x="177450" y="316674"/>
                  </a:lnTo>
                  <a:lnTo>
                    <a:pt x="204605" y="358666"/>
                  </a:lnTo>
                  <a:lnTo>
                    <a:pt x="211437" y="374933"/>
                  </a:lnTo>
                  <a:lnTo>
                    <a:pt x="213460" y="386037"/>
                  </a:lnTo>
                  <a:lnTo>
                    <a:pt x="211760" y="388327"/>
                  </a:lnTo>
                  <a:lnTo>
                    <a:pt x="204579" y="390871"/>
                  </a:lnTo>
                  <a:lnTo>
                    <a:pt x="194773" y="389356"/>
                  </a:lnTo>
                  <a:lnTo>
                    <a:pt x="178594" y="3839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258"/>
            <p:cNvSpPr/>
            <p:nvPr>
              <p:custDataLst>
                <p:tags r:id="rId84"/>
              </p:custDataLst>
            </p:nvPr>
          </p:nvSpPr>
          <p:spPr>
            <a:xfrm>
              <a:off x="5953125" y="2553891"/>
              <a:ext cx="366118" cy="89298"/>
            </a:xfrm>
            <a:custGeom>
              <a:avLst/>
              <a:gdLst/>
              <a:ahLst/>
              <a:cxnLst/>
              <a:rect l="0" t="0" r="0" b="0"/>
              <a:pathLst>
                <a:path w="366118" h="89298">
                  <a:moveTo>
                    <a:pt x="0" y="89297"/>
                  </a:moveTo>
                  <a:lnTo>
                    <a:pt x="0" y="89297"/>
                  </a:lnTo>
                  <a:lnTo>
                    <a:pt x="37924" y="79816"/>
                  </a:lnTo>
                  <a:lnTo>
                    <a:pt x="69771" y="72515"/>
                  </a:lnTo>
                  <a:lnTo>
                    <a:pt x="100462" y="65963"/>
                  </a:lnTo>
                  <a:lnTo>
                    <a:pt x="130640" y="59744"/>
                  </a:lnTo>
                  <a:lnTo>
                    <a:pt x="163233" y="53673"/>
                  </a:lnTo>
                  <a:lnTo>
                    <a:pt x="195580" y="46674"/>
                  </a:lnTo>
                  <a:lnTo>
                    <a:pt x="237094" y="32571"/>
                  </a:lnTo>
                  <a:lnTo>
                    <a:pt x="279381" y="21667"/>
                  </a:lnTo>
                  <a:lnTo>
                    <a:pt x="317487" y="12152"/>
                  </a:lnTo>
                  <a:lnTo>
                    <a:pt x="36611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259"/>
            <p:cNvSpPr/>
            <p:nvPr>
              <p:custDataLst>
                <p:tags r:id="rId85"/>
              </p:custDataLst>
            </p:nvPr>
          </p:nvSpPr>
          <p:spPr>
            <a:xfrm>
              <a:off x="6730008" y="2482453"/>
              <a:ext cx="330399" cy="62509"/>
            </a:xfrm>
            <a:custGeom>
              <a:avLst/>
              <a:gdLst/>
              <a:ahLst/>
              <a:cxnLst/>
              <a:rect l="0" t="0" r="0" b="0"/>
              <a:pathLst>
                <a:path w="330399" h="62509">
                  <a:moveTo>
                    <a:pt x="0" y="62508"/>
                  </a:moveTo>
                  <a:lnTo>
                    <a:pt x="0" y="62508"/>
                  </a:lnTo>
                  <a:lnTo>
                    <a:pt x="33182" y="57768"/>
                  </a:lnTo>
                  <a:lnTo>
                    <a:pt x="77521" y="50079"/>
                  </a:lnTo>
                  <a:lnTo>
                    <a:pt x="109860" y="44416"/>
                  </a:lnTo>
                  <a:lnTo>
                    <a:pt x="145068" y="38592"/>
                  </a:lnTo>
                  <a:lnTo>
                    <a:pt x="183868" y="32696"/>
                  </a:lnTo>
                  <a:lnTo>
                    <a:pt x="221617" y="24123"/>
                  </a:lnTo>
                  <a:lnTo>
                    <a:pt x="258238" y="14690"/>
                  </a:lnTo>
                  <a:lnTo>
                    <a:pt x="294359" y="7190"/>
                  </a:lnTo>
                  <a:lnTo>
                    <a:pt x="33039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1260"/>
            <p:cNvSpPr/>
            <p:nvPr>
              <p:custDataLst>
                <p:tags r:id="rId86"/>
              </p:custDataLst>
            </p:nvPr>
          </p:nvSpPr>
          <p:spPr>
            <a:xfrm>
              <a:off x="4186189" y="2797471"/>
              <a:ext cx="400695" cy="388328"/>
            </a:xfrm>
            <a:custGeom>
              <a:avLst/>
              <a:gdLst/>
              <a:ahLst/>
              <a:cxnLst/>
              <a:rect l="0" t="0" r="0" b="0"/>
              <a:pathLst>
                <a:path w="400695" h="388328">
                  <a:moveTo>
                    <a:pt x="231030" y="167185"/>
                  </a:moveTo>
                  <a:lnTo>
                    <a:pt x="231030" y="167185"/>
                  </a:lnTo>
                  <a:lnTo>
                    <a:pt x="211627" y="127387"/>
                  </a:lnTo>
                  <a:lnTo>
                    <a:pt x="196182" y="85130"/>
                  </a:lnTo>
                  <a:lnTo>
                    <a:pt x="187761" y="63248"/>
                  </a:lnTo>
                  <a:lnTo>
                    <a:pt x="154409" y="20545"/>
                  </a:lnTo>
                  <a:lnTo>
                    <a:pt x="131268" y="5886"/>
                  </a:lnTo>
                  <a:lnTo>
                    <a:pt x="110299" y="0"/>
                  </a:lnTo>
                  <a:lnTo>
                    <a:pt x="71743" y="6148"/>
                  </a:lnTo>
                  <a:lnTo>
                    <a:pt x="52418" y="32774"/>
                  </a:lnTo>
                  <a:lnTo>
                    <a:pt x="26631" y="72720"/>
                  </a:lnTo>
                  <a:lnTo>
                    <a:pt x="11863" y="107011"/>
                  </a:lnTo>
                  <a:lnTo>
                    <a:pt x="4638" y="138788"/>
                  </a:lnTo>
                  <a:lnTo>
                    <a:pt x="1427" y="169447"/>
                  </a:lnTo>
                  <a:lnTo>
                    <a:pt x="0" y="199610"/>
                  </a:lnTo>
                  <a:lnTo>
                    <a:pt x="2011" y="229552"/>
                  </a:lnTo>
                  <a:lnTo>
                    <a:pt x="7205" y="259396"/>
                  </a:lnTo>
                  <a:lnTo>
                    <a:pt x="21285" y="302104"/>
                  </a:lnTo>
                  <a:lnTo>
                    <a:pt x="41175" y="344207"/>
                  </a:lnTo>
                  <a:lnTo>
                    <a:pt x="49416" y="360955"/>
                  </a:lnTo>
                  <a:lnTo>
                    <a:pt x="65211" y="375962"/>
                  </a:lnTo>
                  <a:lnTo>
                    <a:pt x="81467" y="385700"/>
                  </a:lnTo>
                  <a:lnTo>
                    <a:pt x="89482" y="388327"/>
                  </a:lnTo>
                  <a:lnTo>
                    <a:pt x="98997" y="386848"/>
                  </a:lnTo>
                  <a:lnTo>
                    <a:pt x="121275" y="377814"/>
                  </a:lnTo>
                  <a:lnTo>
                    <a:pt x="130325" y="369608"/>
                  </a:lnTo>
                  <a:lnTo>
                    <a:pt x="148960" y="343430"/>
                  </a:lnTo>
                  <a:lnTo>
                    <a:pt x="154489" y="321393"/>
                  </a:lnTo>
                  <a:lnTo>
                    <a:pt x="160158" y="289834"/>
                  </a:lnTo>
                  <a:lnTo>
                    <a:pt x="165923" y="251928"/>
                  </a:lnTo>
                  <a:lnTo>
                    <a:pt x="168774" y="222688"/>
                  </a:lnTo>
                  <a:lnTo>
                    <a:pt x="169295" y="179616"/>
                  </a:lnTo>
                  <a:lnTo>
                    <a:pt x="168751" y="137796"/>
                  </a:lnTo>
                  <a:lnTo>
                    <a:pt x="165978" y="121712"/>
                  </a:lnTo>
                  <a:lnTo>
                    <a:pt x="160853" y="108042"/>
                  </a:lnTo>
                  <a:lnTo>
                    <a:pt x="161425" y="106921"/>
                  </a:lnTo>
                  <a:lnTo>
                    <a:pt x="162798" y="106173"/>
                  </a:lnTo>
                  <a:lnTo>
                    <a:pt x="164706" y="105674"/>
                  </a:lnTo>
                  <a:lnTo>
                    <a:pt x="165978" y="106334"/>
                  </a:lnTo>
                  <a:lnTo>
                    <a:pt x="166826" y="107766"/>
                  </a:lnTo>
                  <a:lnTo>
                    <a:pt x="180852" y="142863"/>
                  </a:lnTo>
                  <a:lnTo>
                    <a:pt x="191861" y="156706"/>
                  </a:lnTo>
                  <a:lnTo>
                    <a:pt x="205684" y="171458"/>
                  </a:lnTo>
                  <a:lnTo>
                    <a:pt x="233373" y="210619"/>
                  </a:lnTo>
                  <a:lnTo>
                    <a:pt x="267211" y="247313"/>
                  </a:lnTo>
                  <a:lnTo>
                    <a:pt x="311458" y="282456"/>
                  </a:lnTo>
                  <a:lnTo>
                    <a:pt x="342387" y="302182"/>
                  </a:lnTo>
                  <a:lnTo>
                    <a:pt x="372750" y="308504"/>
                  </a:lnTo>
                  <a:lnTo>
                    <a:pt x="382652" y="309368"/>
                  </a:lnTo>
                  <a:lnTo>
                    <a:pt x="390360" y="307107"/>
                  </a:lnTo>
                  <a:lnTo>
                    <a:pt x="400694" y="3011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1261"/>
            <p:cNvSpPr/>
            <p:nvPr>
              <p:custDataLst>
                <p:tags r:id="rId87"/>
              </p:custDataLst>
            </p:nvPr>
          </p:nvSpPr>
          <p:spPr>
            <a:xfrm>
              <a:off x="5453063" y="2581916"/>
              <a:ext cx="375047" cy="320061"/>
            </a:xfrm>
            <a:custGeom>
              <a:avLst/>
              <a:gdLst/>
              <a:ahLst/>
              <a:cxnLst/>
              <a:rect l="0" t="0" r="0" b="0"/>
              <a:pathLst>
                <a:path w="375047" h="320061">
                  <a:moveTo>
                    <a:pt x="0" y="7693"/>
                  </a:moveTo>
                  <a:lnTo>
                    <a:pt x="0" y="7693"/>
                  </a:lnTo>
                  <a:lnTo>
                    <a:pt x="21166" y="47381"/>
                  </a:lnTo>
                  <a:lnTo>
                    <a:pt x="37924" y="78800"/>
                  </a:lnTo>
                  <a:lnTo>
                    <a:pt x="61834" y="121648"/>
                  </a:lnTo>
                  <a:lnTo>
                    <a:pt x="83805" y="165150"/>
                  </a:lnTo>
                  <a:lnTo>
                    <a:pt x="96599" y="200530"/>
                  </a:lnTo>
                  <a:lnTo>
                    <a:pt x="105071" y="239151"/>
                  </a:lnTo>
                  <a:lnTo>
                    <a:pt x="109527" y="281774"/>
                  </a:lnTo>
                  <a:lnTo>
                    <a:pt x="111713" y="288640"/>
                  </a:lnTo>
                  <a:lnTo>
                    <a:pt x="112179" y="294210"/>
                  </a:lnTo>
                  <a:lnTo>
                    <a:pt x="110077" y="306789"/>
                  </a:lnTo>
                  <a:lnTo>
                    <a:pt x="112754" y="313596"/>
                  </a:lnTo>
                  <a:lnTo>
                    <a:pt x="112872" y="315808"/>
                  </a:lnTo>
                  <a:lnTo>
                    <a:pt x="111959" y="317283"/>
                  </a:lnTo>
                  <a:lnTo>
                    <a:pt x="110358" y="318266"/>
                  </a:lnTo>
                  <a:lnTo>
                    <a:pt x="110283" y="318921"/>
                  </a:lnTo>
                  <a:lnTo>
                    <a:pt x="111224" y="319358"/>
                  </a:lnTo>
                  <a:lnTo>
                    <a:pt x="115125" y="320060"/>
                  </a:lnTo>
                  <a:lnTo>
                    <a:pt x="111061" y="315441"/>
                  </a:lnTo>
                  <a:lnTo>
                    <a:pt x="108313" y="298308"/>
                  </a:lnTo>
                  <a:lnTo>
                    <a:pt x="107384" y="258722"/>
                  </a:lnTo>
                  <a:lnTo>
                    <a:pt x="107223" y="223404"/>
                  </a:lnTo>
                  <a:lnTo>
                    <a:pt x="107176" y="181961"/>
                  </a:lnTo>
                  <a:lnTo>
                    <a:pt x="107165" y="152945"/>
                  </a:lnTo>
                  <a:lnTo>
                    <a:pt x="109806" y="120867"/>
                  </a:lnTo>
                  <a:lnTo>
                    <a:pt x="119517" y="77276"/>
                  </a:lnTo>
                  <a:lnTo>
                    <a:pt x="140576" y="35880"/>
                  </a:lnTo>
                  <a:lnTo>
                    <a:pt x="162698" y="12848"/>
                  </a:lnTo>
                  <a:lnTo>
                    <a:pt x="179466" y="5023"/>
                  </a:lnTo>
                  <a:lnTo>
                    <a:pt x="214485" y="0"/>
                  </a:lnTo>
                  <a:lnTo>
                    <a:pt x="229603" y="4605"/>
                  </a:lnTo>
                  <a:lnTo>
                    <a:pt x="268728" y="36428"/>
                  </a:lnTo>
                  <a:lnTo>
                    <a:pt x="307909" y="79387"/>
                  </a:lnTo>
                  <a:lnTo>
                    <a:pt x="332055" y="122029"/>
                  </a:lnTo>
                  <a:lnTo>
                    <a:pt x="345000" y="156885"/>
                  </a:lnTo>
                  <a:lnTo>
                    <a:pt x="358978" y="191356"/>
                  </a:lnTo>
                  <a:lnTo>
                    <a:pt x="369917" y="234616"/>
                  </a:lnTo>
                  <a:lnTo>
                    <a:pt x="374913" y="264676"/>
                  </a:lnTo>
                  <a:lnTo>
                    <a:pt x="375046" y="2577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262"/>
            <p:cNvSpPr/>
            <p:nvPr>
              <p:custDataLst>
                <p:tags r:id="rId88"/>
              </p:custDataLst>
            </p:nvPr>
          </p:nvSpPr>
          <p:spPr>
            <a:xfrm>
              <a:off x="6461005" y="2482453"/>
              <a:ext cx="213782" cy="185295"/>
            </a:xfrm>
            <a:custGeom>
              <a:avLst/>
              <a:gdLst/>
              <a:ahLst/>
              <a:cxnLst/>
              <a:rect l="0" t="0" r="0" b="0"/>
              <a:pathLst>
                <a:path w="213782" h="185295">
                  <a:moveTo>
                    <a:pt x="54690" y="35719"/>
                  </a:moveTo>
                  <a:lnTo>
                    <a:pt x="54690" y="35719"/>
                  </a:lnTo>
                  <a:lnTo>
                    <a:pt x="16877" y="69380"/>
                  </a:lnTo>
                  <a:lnTo>
                    <a:pt x="3820" y="88382"/>
                  </a:lnTo>
                  <a:lnTo>
                    <a:pt x="0" y="106750"/>
                  </a:lnTo>
                  <a:lnTo>
                    <a:pt x="892" y="142795"/>
                  </a:lnTo>
                  <a:lnTo>
                    <a:pt x="2950" y="149767"/>
                  </a:lnTo>
                  <a:lnTo>
                    <a:pt x="10528" y="160160"/>
                  </a:lnTo>
                  <a:lnTo>
                    <a:pt x="30691" y="171588"/>
                  </a:lnTo>
                  <a:lnTo>
                    <a:pt x="71300" y="183347"/>
                  </a:lnTo>
                  <a:lnTo>
                    <a:pt x="106796" y="185294"/>
                  </a:lnTo>
                  <a:lnTo>
                    <a:pt x="146306" y="180028"/>
                  </a:lnTo>
                  <a:lnTo>
                    <a:pt x="187330" y="169360"/>
                  </a:lnTo>
                  <a:lnTo>
                    <a:pt x="196695" y="166485"/>
                  </a:lnTo>
                  <a:lnTo>
                    <a:pt x="202939" y="162584"/>
                  </a:lnTo>
                  <a:lnTo>
                    <a:pt x="207100" y="157998"/>
                  </a:lnTo>
                  <a:lnTo>
                    <a:pt x="211725" y="146620"/>
                  </a:lnTo>
                  <a:lnTo>
                    <a:pt x="213781" y="131641"/>
                  </a:lnTo>
                  <a:lnTo>
                    <a:pt x="205456" y="101733"/>
                  </a:lnTo>
                  <a:lnTo>
                    <a:pt x="190423" y="67736"/>
                  </a:lnTo>
                  <a:lnTo>
                    <a:pt x="160436" y="28814"/>
                  </a:lnTo>
                  <a:lnTo>
                    <a:pt x="12612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263"/>
            <p:cNvSpPr/>
            <p:nvPr>
              <p:custDataLst>
                <p:tags r:id="rId89"/>
              </p:custDataLst>
            </p:nvPr>
          </p:nvSpPr>
          <p:spPr>
            <a:xfrm>
              <a:off x="5238750" y="2643188"/>
              <a:ext cx="173252" cy="249434"/>
            </a:xfrm>
            <a:custGeom>
              <a:avLst/>
              <a:gdLst/>
              <a:ahLst/>
              <a:cxnLst/>
              <a:rect l="0" t="0" r="0" b="0"/>
              <a:pathLst>
                <a:path w="173252" h="249434">
                  <a:moveTo>
                    <a:pt x="0" y="98226"/>
                  </a:moveTo>
                  <a:lnTo>
                    <a:pt x="0" y="98226"/>
                  </a:lnTo>
                  <a:lnTo>
                    <a:pt x="5292" y="124684"/>
                  </a:lnTo>
                  <a:lnTo>
                    <a:pt x="14258" y="162571"/>
                  </a:lnTo>
                  <a:lnTo>
                    <a:pt x="30462" y="199643"/>
                  </a:lnTo>
                  <a:lnTo>
                    <a:pt x="47831" y="222643"/>
                  </a:lnTo>
                  <a:lnTo>
                    <a:pt x="77418" y="243215"/>
                  </a:lnTo>
                  <a:lnTo>
                    <a:pt x="95258" y="248011"/>
                  </a:lnTo>
                  <a:lnTo>
                    <a:pt x="113112" y="249433"/>
                  </a:lnTo>
                  <a:lnTo>
                    <a:pt x="135710" y="240373"/>
                  </a:lnTo>
                  <a:lnTo>
                    <a:pt x="156517" y="225120"/>
                  </a:lnTo>
                  <a:lnTo>
                    <a:pt x="163821" y="213824"/>
                  </a:lnTo>
                  <a:lnTo>
                    <a:pt x="173251" y="185663"/>
                  </a:lnTo>
                  <a:lnTo>
                    <a:pt x="171402" y="143316"/>
                  </a:lnTo>
                  <a:lnTo>
                    <a:pt x="169187" y="101554"/>
                  </a:lnTo>
                  <a:lnTo>
                    <a:pt x="165152" y="68947"/>
                  </a:lnTo>
                  <a:lnTo>
                    <a:pt x="162044" y="26602"/>
                  </a:lnTo>
                  <a:lnTo>
                    <a:pt x="16073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9" name="SMARTInkShape-Group679"/>
          <p:cNvGrpSpPr/>
          <p:nvPr/>
        </p:nvGrpSpPr>
        <p:grpSpPr>
          <a:xfrm>
            <a:off x="7283694" y="2053828"/>
            <a:ext cx="1741245" cy="580173"/>
            <a:chOff x="7283694" y="2053828"/>
            <a:chExt cx="1741245" cy="580173"/>
          </a:xfrm>
        </p:grpSpPr>
        <p:sp>
          <p:nvSpPr>
            <p:cNvPr id="540" name="SMARTInkShape-1264"/>
            <p:cNvSpPr/>
            <p:nvPr>
              <p:custDataLst>
                <p:tags r:id="rId71"/>
              </p:custDataLst>
            </p:nvPr>
          </p:nvSpPr>
          <p:spPr>
            <a:xfrm>
              <a:off x="8203406" y="2053828"/>
              <a:ext cx="232173" cy="455415"/>
            </a:xfrm>
            <a:custGeom>
              <a:avLst/>
              <a:gdLst/>
              <a:ahLst/>
              <a:cxnLst/>
              <a:rect l="0" t="0" r="0" b="0"/>
              <a:pathLst>
                <a:path w="232173" h="455415">
                  <a:moveTo>
                    <a:pt x="0" y="0"/>
                  </a:moveTo>
                  <a:lnTo>
                    <a:pt x="0" y="0"/>
                  </a:lnTo>
                  <a:lnTo>
                    <a:pt x="0" y="33183"/>
                  </a:lnTo>
                  <a:lnTo>
                    <a:pt x="9481" y="72781"/>
                  </a:lnTo>
                  <a:lnTo>
                    <a:pt x="24858" y="109649"/>
                  </a:lnTo>
                  <a:lnTo>
                    <a:pt x="41377" y="139576"/>
                  </a:lnTo>
                  <a:lnTo>
                    <a:pt x="65288" y="181355"/>
                  </a:lnTo>
                  <a:lnTo>
                    <a:pt x="94127" y="231036"/>
                  </a:lnTo>
                  <a:lnTo>
                    <a:pt x="115337" y="268126"/>
                  </a:lnTo>
                  <a:lnTo>
                    <a:pt x="131462" y="296821"/>
                  </a:lnTo>
                  <a:lnTo>
                    <a:pt x="155662" y="339288"/>
                  </a:lnTo>
                  <a:lnTo>
                    <a:pt x="185028" y="383524"/>
                  </a:lnTo>
                  <a:lnTo>
                    <a:pt x="210586" y="419900"/>
                  </a:lnTo>
                  <a:lnTo>
                    <a:pt x="232172" y="4554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1265"/>
            <p:cNvSpPr/>
            <p:nvPr>
              <p:custDataLst>
                <p:tags r:id="rId72"/>
              </p:custDataLst>
            </p:nvPr>
          </p:nvSpPr>
          <p:spPr>
            <a:xfrm>
              <a:off x="7283694" y="2277922"/>
              <a:ext cx="392862" cy="356079"/>
            </a:xfrm>
            <a:custGeom>
              <a:avLst/>
              <a:gdLst/>
              <a:ahLst/>
              <a:cxnLst/>
              <a:rect l="0" t="0" r="0" b="0"/>
              <a:pathLst>
                <a:path w="392862" h="356079">
                  <a:moveTo>
                    <a:pt x="71392" y="222391"/>
                  </a:moveTo>
                  <a:lnTo>
                    <a:pt x="71392" y="222391"/>
                  </a:lnTo>
                  <a:lnTo>
                    <a:pt x="71392" y="260314"/>
                  </a:lnTo>
                  <a:lnTo>
                    <a:pt x="76133" y="298119"/>
                  </a:lnTo>
                  <a:lnTo>
                    <a:pt x="72702" y="341504"/>
                  </a:lnTo>
                  <a:lnTo>
                    <a:pt x="71414" y="356078"/>
                  </a:lnTo>
                  <a:lnTo>
                    <a:pt x="66658" y="351519"/>
                  </a:lnTo>
                  <a:lnTo>
                    <a:pt x="64326" y="343942"/>
                  </a:lnTo>
                  <a:lnTo>
                    <a:pt x="63706" y="339144"/>
                  </a:lnTo>
                  <a:lnTo>
                    <a:pt x="45845" y="301670"/>
                  </a:lnTo>
                  <a:lnTo>
                    <a:pt x="32942" y="266824"/>
                  </a:lnTo>
                  <a:lnTo>
                    <a:pt x="20838" y="224149"/>
                  </a:lnTo>
                  <a:lnTo>
                    <a:pt x="11875" y="189287"/>
                  </a:lnTo>
                  <a:lnTo>
                    <a:pt x="3928" y="154815"/>
                  </a:lnTo>
                  <a:lnTo>
                    <a:pt x="478" y="111553"/>
                  </a:lnTo>
                  <a:lnTo>
                    <a:pt x="0" y="98620"/>
                  </a:lnTo>
                  <a:lnTo>
                    <a:pt x="4708" y="102484"/>
                  </a:lnTo>
                  <a:lnTo>
                    <a:pt x="43594" y="136607"/>
                  </a:lnTo>
                  <a:lnTo>
                    <a:pt x="74235" y="177212"/>
                  </a:lnTo>
                  <a:lnTo>
                    <a:pt x="109083" y="214145"/>
                  </a:lnTo>
                  <a:lnTo>
                    <a:pt x="117248" y="218726"/>
                  </a:lnTo>
                  <a:lnTo>
                    <a:pt x="132163" y="221305"/>
                  </a:lnTo>
                  <a:lnTo>
                    <a:pt x="149150" y="217328"/>
                  </a:lnTo>
                  <a:lnTo>
                    <a:pt x="162010" y="209866"/>
                  </a:lnTo>
                  <a:lnTo>
                    <a:pt x="172105" y="196631"/>
                  </a:lnTo>
                  <a:lnTo>
                    <a:pt x="183412" y="167252"/>
                  </a:lnTo>
                  <a:lnTo>
                    <a:pt x="186942" y="123958"/>
                  </a:lnTo>
                  <a:lnTo>
                    <a:pt x="182579" y="87833"/>
                  </a:lnTo>
                  <a:lnTo>
                    <a:pt x="178352" y="45440"/>
                  </a:lnTo>
                  <a:lnTo>
                    <a:pt x="170017" y="2022"/>
                  </a:lnTo>
                  <a:lnTo>
                    <a:pt x="170877" y="1064"/>
                  </a:lnTo>
                  <a:lnTo>
                    <a:pt x="174477" y="0"/>
                  </a:lnTo>
                  <a:lnTo>
                    <a:pt x="176826" y="1700"/>
                  </a:lnTo>
                  <a:lnTo>
                    <a:pt x="200670" y="37782"/>
                  </a:lnTo>
                  <a:lnTo>
                    <a:pt x="223451" y="80679"/>
                  </a:lnTo>
                  <a:lnTo>
                    <a:pt x="241131" y="115579"/>
                  </a:lnTo>
                  <a:lnTo>
                    <a:pt x="261583" y="153701"/>
                  </a:lnTo>
                  <a:lnTo>
                    <a:pt x="283849" y="193770"/>
                  </a:lnTo>
                  <a:lnTo>
                    <a:pt x="303731" y="223561"/>
                  </a:lnTo>
                  <a:lnTo>
                    <a:pt x="342334" y="266567"/>
                  </a:lnTo>
                  <a:lnTo>
                    <a:pt x="392861" y="311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1266"/>
            <p:cNvSpPr/>
            <p:nvPr>
              <p:custDataLst>
                <p:tags r:id="rId73"/>
              </p:custDataLst>
            </p:nvPr>
          </p:nvSpPr>
          <p:spPr>
            <a:xfrm>
              <a:off x="8239125" y="2384227"/>
              <a:ext cx="169665" cy="31530"/>
            </a:xfrm>
            <a:custGeom>
              <a:avLst/>
              <a:gdLst/>
              <a:ahLst/>
              <a:cxnLst/>
              <a:rect l="0" t="0" r="0" b="0"/>
              <a:pathLst>
                <a:path w="169665" h="31530">
                  <a:moveTo>
                    <a:pt x="0" y="26789"/>
                  </a:moveTo>
                  <a:lnTo>
                    <a:pt x="0" y="26789"/>
                  </a:lnTo>
                  <a:lnTo>
                    <a:pt x="37923" y="31529"/>
                  </a:lnTo>
                  <a:lnTo>
                    <a:pt x="80470" y="29737"/>
                  </a:lnTo>
                  <a:lnTo>
                    <a:pt x="118210" y="22922"/>
                  </a:lnTo>
                  <a:lnTo>
                    <a:pt x="160830" y="4390"/>
                  </a:lnTo>
                  <a:lnTo>
                    <a:pt x="1696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1267"/>
            <p:cNvSpPr/>
            <p:nvPr>
              <p:custDataLst>
                <p:tags r:id="rId74"/>
              </p:custDataLst>
            </p:nvPr>
          </p:nvSpPr>
          <p:spPr>
            <a:xfrm>
              <a:off x="7975423" y="2134436"/>
              <a:ext cx="236914" cy="410526"/>
            </a:xfrm>
            <a:custGeom>
              <a:avLst/>
              <a:gdLst/>
              <a:ahLst/>
              <a:cxnLst/>
              <a:rect l="0" t="0" r="0" b="0"/>
              <a:pathLst>
                <a:path w="236914" h="410526">
                  <a:moveTo>
                    <a:pt x="58319" y="89056"/>
                  </a:moveTo>
                  <a:lnTo>
                    <a:pt x="58319" y="89056"/>
                  </a:lnTo>
                  <a:lnTo>
                    <a:pt x="39358" y="55873"/>
                  </a:lnTo>
                  <a:lnTo>
                    <a:pt x="15093" y="13629"/>
                  </a:lnTo>
                  <a:lnTo>
                    <a:pt x="6786" y="2499"/>
                  </a:lnTo>
                  <a:lnTo>
                    <a:pt x="3004" y="977"/>
                  </a:lnTo>
                  <a:lnTo>
                    <a:pt x="606" y="571"/>
                  </a:lnTo>
                  <a:lnTo>
                    <a:pt x="0" y="301"/>
                  </a:lnTo>
                  <a:lnTo>
                    <a:pt x="1972" y="0"/>
                  </a:lnTo>
                  <a:lnTo>
                    <a:pt x="6156" y="5158"/>
                  </a:lnTo>
                  <a:lnTo>
                    <a:pt x="32439" y="41244"/>
                  </a:lnTo>
                  <a:lnTo>
                    <a:pt x="57597" y="78197"/>
                  </a:lnTo>
                  <a:lnTo>
                    <a:pt x="79826" y="111019"/>
                  </a:lnTo>
                  <a:lnTo>
                    <a:pt x="96320" y="148758"/>
                  </a:lnTo>
                  <a:lnTo>
                    <a:pt x="118203" y="188681"/>
                  </a:lnTo>
                  <a:lnTo>
                    <a:pt x="141489" y="227592"/>
                  </a:lnTo>
                  <a:lnTo>
                    <a:pt x="158453" y="261422"/>
                  </a:lnTo>
                  <a:lnTo>
                    <a:pt x="174418" y="298877"/>
                  </a:lnTo>
                  <a:lnTo>
                    <a:pt x="195832" y="338200"/>
                  </a:lnTo>
                  <a:lnTo>
                    <a:pt x="220344" y="378879"/>
                  </a:lnTo>
                  <a:lnTo>
                    <a:pt x="236913" y="410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268"/>
            <p:cNvSpPr/>
            <p:nvPr>
              <p:custDataLst>
                <p:tags r:id="rId75"/>
              </p:custDataLst>
            </p:nvPr>
          </p:nvSpPr>
          <p:spPr>
            <a:xfrm>
              <a:off x="7980164" y="2250281"/>
              <a:ext cx="205384" cy="49896"/>
            </a:xfrm>
            <a:custGeom>
              <a:avLst/>
              <a:gdLst/>
              <a:ahLst/>
              <a:cxnLst/>
              <a:rect l="0" t="0" r="0" b="0"/>
              <a:pathLst>
                <a:path w="205384" h="49896">
                  <a:moveTo>
                    <a:pt x="0" y="35719"/>
                  </a:moveTo>
                  <a:lnTo>
                    <a:pt x="0" y="35719"/>
                  </a:lnTo>
                  <a:lnTo>
                    <a:pt x="37924" y="45200"/>
                  </a:lnTo>
                  <a:lnTo>
                    <a:pt x="69771" y="47209"/>
                  </a:lnTo>
                  <a:lnTo>
                    <a:pt x="102447" y="46779"/>
                  </a:lnTo>
                  <a:lnTo>
                    <a:pt x="140120" y="49895"/>
                  </a:lnTo>
                  <a:lnTo>
                    <a:pt x="169433" y="46650"/>
                  </a:lnTo>
                  <a:lnTo>
                    <a:pt x="181415" y="43006"/>
                  </a:lnTo>
                  <a:lnTo>
                    <a:pt x="189405" y="36608"/>
                  </a:lnTo>
                  <a:lnTo>
                    <a:pt x="2053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1269"/>
            <p:cNvSpPr/>
            <p:nvPr>
              <p:custDataLst>
                <p:tags r:id="rId76"/>
              </p:custDataLst>
            </p:nvPr>
          </p:nvSpPr>
          <p:spPr>
            <a:xfrm>
              <a:off x="8757047" y="2089547"/>
              <a:ext cx="267892" cy="348199"/>
            </a:xfrm>
            <a:custGeom>
              <a:avLst/>
              <a:gdLst/>
              <a:ahLst/>
              <a:cxnLst/>
              <a:rect l="0" t="0" r="0" b="0"/>
              <a:pathLst>
                <a:path w="267892" h="348199">
                  <a:moveTo>
                    <a:pt x="0" y="151805"/>
                  </a:moveTo>
                  <a:lnTo>
                    <a:pt x="0" y="151805"/>
                  </a:lnTo>
                  <a:lnTo>
                    <a:pt x="9481" y="184988"/>
                  </a:lnTo>
                  <a:lnTo>
                    <a:pt x="29598" y="229326"/>
                  </a:lnTo>
                  <a:lnTo>
                    <a:pt x="42668" y="273502"/>
                  </a:lnTo>
                  <a:lnTo>
                    <a:pt x="58627" y="314963"/>
                  </a:lnTo>
                  <a:lnTo>
                    <a:pt x="62350" y="332219"/>
                  </a:lnTo>
                  <a:lnTo>
                    <a:pt x="71402" y="348198"/>
                  </a:lnTo>
                  <a:lnTo>
                    <a:pt x="71427" y="343499"/>
                  </a:lnTo>
                  <a:lnTo>
                    <a:pt x="66290" y="325894"/>
                  </a:lnTo>
                  <a:lnTo>
                    <a:pt x="72839" y="283447"/>
                  </a:lnTo>
                  <a:lnTo>
                    <a:pt x="84530" y="250451"/>
                  </a:lnTo>
                  <a:lnTo>
                    <a:pt x="94720" y="209697"/>
                  </a:lnTo>
                  <a:lnTo>
                    <a:pt x="106007" y="166202"/>
                  </a:lnTo>
                  <a:lnTo>
                    <a:pt x="127321" y="121895"/>
                  </a:lnTo>
                  <a:lnTo>
                    <a:pt x="153480" y="78340"/>
                  </a:lnTo>
                  <a:lnTo>
                    <a:pt x="185925" y="41843"/>
                  </a:lnTo>
                  <a:lnTo>
                    <a:pt x="220673" y="18571"/>
                  </a:lnTo>
                  <a:lnTo>
                    <a:pt x="264778" y="1174"/>
                  </a:lnTo>
                  <a:lnTo>
                    <a:pt x="26789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1270"/>
            <p:cNvSpPr/>
            <p:nvPr>
              <p:custDataLst>
                <p:tags r:id="rId77"/>
              </p:custDataLst>
            </p:nvPr>
          </p:nvSpPr>
          <p:spPr>
            <a:xfrm>
              <a:off x="8538062" y="2152055"/>
              <a:ext cx="174337" cy="297314"/>
            </a:xfrm>
            <a:custGeom>
              <a:avLst/>
              <a:gdLst/>
              <a:ahLst/>
              <a:cxnLst/>
              <a:rect l="0" t="0" r="0" b="0"/>
              <a:pathLst>
                <a:path w="174337" h="297314">
                  <a:moveTo>
                    <a:pt x="165407" y="0"/>
                  </a:moveTo>
                  <a:lnTo>
                    <a:pt x="165407" y="0"/>
                  </a:lnTo>
                  <a:lnTo>
                    <a:pt x="127483" y="9481"/>
                  </a:lnTo>
                  <a:lnTo>
                    <a:pt x="92989" y="32656"/>
                  </a:lnTo>
                  <a:lnTo>
                    <a:pt x="59799" y="61146"/>
                  </a:lnTo>
                  <a:lnTo>
                    <a:pt x="31820" y="80423"/>
                  </a:lnTo>
                  <a:lnTo>
                    <a:pt x="14092" y="106189"/>
                  </a:lnTo>
                  <a:lnTo>
                    <a:pt x="1180" y="148872"/>
                  </a:lnTo>
                  <a:lnTo>
                    <a:pt x="0" y="189300"/>
                  </a:lnTo>
                  <a:lnTo>
                    <a:pt x="3749" y="233184"/>
                  </a:lnTo>
                  <a:lnTo>
                    <a:pt x="13880" y="259261"/>
                  </a:lnTo>
                  <a:lnTo>
                    <a:pt x="34189" y="281098"/>
                  </a:lnTo>
                  <a:lnTo>
                    <a:pt x="63799" y="295396"/>
                  </a:lnTo>
                  <a:lnTo>
                    <a:pt x="83537" y="297313"/>
                  </a:lnTo>
                  <a:lnTo>
                    <a:pt x="125201" y="295199"/>
                  </a:lnTo>
                  <a:lnTo>
                    <a:pt x="168651" y="287036"/>
                  </a:lnTo>
                  <a:lnTo>
                    <a:pt x="174336"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1271"/>
            <p:cNvSpPr/>
            <p:nvPr>
              <p:custDataLst>
                <p:tags r:id="rId78"/>
              </p:custDataLst>
            </p:nvPr>
          </p:nvSpPr>
          <p:spPr>
            <a:xfrm>
              <a:off x="8587383" y="2116336"/>
              <a:ext cx="179136" cy="196454"/>
            </a:xfrm>
            <a:custGeom>
              <a:avLst/>
              <a:gdLst/>
              <a:ahLst/>
              <a:cxnLst/>
              <a:rect l="0" t="0" r="0" b="0"/>
              <a:pathLst>
                <a:path w="179136" h="196454">
                  <a:moveTo>
                    <a:pt x="0" y="196453"/>
                  </a:moveTo>
                  <a:lnTo>
                    <a:pt x="0" y="196453"/>
                  </a:lnTo>
                  <a:lnTo>
                    <a:pt x="42664" y="191712"/>
                  </a:lnTo>
                  <a:lnTo>
                    <a:pt x="78676" y="184024"/>
                  </a:lnTo>
                  <a:lnTo>
                    <a:pt x="85193" y="180230"/>
                  </a:lnTo>
                  <a:lnTo>
                    <a:pt x="89538" y="175716"/>
                  </a:lnTo>
                  <a:lnTo>
                    <a:pt x="92434" y="170722"/>
                  </a:lnTo>
                  <a:lnTo>
                    <a:pt x="108881" y="162527"/>
                  </a:lnTo>
                  <a:lnTo>
                    <a:pt x="140900" y="149182"/>
                  </a:lnTo>
                  <a:lnTo>
                    <a:pt x="146958" y="143032"/>
                  </a:lnTo>
                  <a:lnTo>
                    <a:pt x="148574" y="140003"/>
                  </a:lnTo>
                  <a:lnTo>
                    <a:pt x="147723" y="131346"/>
                  </a:lnTo>
                  <a:lnTo>
                    <a:pt x="143832" y="114360"/>
                  </a:lnTo>
                  <a:lnTo>
                    <a:pt x="145497" y="112951"/>
                  </a:lnTo>
                  <a:lnTo>
                    <a:pt x="148592" y="113004"/>
                  </a:lnTo>
                  <a:lnTo>
                    <a:pt x="152639" y="114031"/>
                  </a:lnTo>
                  <a:lnTo>
                    <a:pt x="155338" y="113724"/>
                  </a:lnTo>
                  <a:lnTo>
                    <a:pt x="157137" y="112527"/>
                  </a:lnTo>
                  <a:lnTo>
                    <a:pt x="158336" y="110737"/>
                  </a:lnTo>
                  <a:lnTo>
                    <a:pt x="155283" y="93996"/>
                  </a:lnTo>
                  <a:lnTo>
                    <a:pt x="156108" y="90445"/>
                  </a:lnTo>
                  <a:lnTo>
                    <a:pt x="158643" y="89070"/>
                  </a:lnTo>
                  <a:lnTo>
                    <a:pt x="162316" y="89146"/>
                  </a:lnTo>
                  <a:lnTo>
                    <a:pt x="162781" y="87212"/>
                  </a:lnTo>
                  <a:lnTo>
                    <a:pt x="153642" y="69166"/>
                  </a:lnTo>
                  <a:lnTo>
                    <a:pt x="155014" y="68931"/>
                  </a:lnTo>
                  <a:lnTo>
                    <a:pt x="164441" y="75104"/>
                  </a:lnTo>
                  <a:lnTo>
                    <a:pt x="166183" y="74874"/>
                  </a:lnTo>
                  <a:lnTo>
                    <a:pt x="169460" y="71639"/>
                  </a:lnTo>
                  <a:lnTo>
                    <a:pt x="161278" y="43665"/>
                  </a:lnTo>
                  <a:lnTo>
                    <a:pt x="160765" y="28495"/>
                  </a:lnTo>
                  <a:lnTo>
                    <a:pt x="161747" y="27927"/>
                  </a:lnTo>
                  <a:lnTo>
                    <a:pt x="165484" y="27295"/>
                  </a:lnTo>
                  <a:lnTo>
                    <a:pt x="166877" y="26134"/>
                  </a:lnTo>
                  <a:lnTo>
                    <a:pt x="169297" y="19145"/>
                  </a:lnTo>
                  <a:lnTo>
                    <a:pt x="169631" y="10284"/>
                  </a:lnTo>
                  <a:lnTo>
                    <a:pt x="179135" y="18812"/>
                  </a:lnTo>
                  <a:lnTo>
                    <a:pt x="178955" y="18494"/>
                  </a:lnTo>
                  <a:lnTo>
                    <a:pt x="163722" y="3023"/>
                  </a:lnTo>
                  <a:lnTo>
                    <a:pt x="156770" y="1344"/>
                  </a:lnTo>
                  <a:lnTo>
                    <a:pt x="12501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1272"/>
            <p:cNvSpPr/>
            <p:nvPr>
              <p:custDataLst>
                <p:tags r:id="rId79"/>
              </p:custDataLst>
            </p:nvPr>
          </p:nvSpPr>
          <p:spPr>
            <a:xfrm>
              <a:off x="7696626" y="2306939"/>
              <a:ext cx="337117" cy="238023"/>
            </a:xfrm>
            <a:custGeom>
              <a:avLst/>
              <a:gdLst/>
              <a:ahLst/>
              <a:cxnLst/>
              <a:rect l="0" t="0" r="0" b="0"/>
              <a:pathLst>
                <a:path w="337117" h="238023">
                  <a:moveTo>
                    <a:pt x="122804" y="50499"/>
                  </a:moveTo>
                  <a:lnTo>
                    <a:pt x="122804" y="50499"/>
                  </a:lnTo>
                  <a:lnTo>
                    <a:pt x="102408" y="18822"/>
                  </a:lnTo>
                  <a:lnTo>
                    <a:pt x="90258" y="7316"/>
                  </a:lnTo>
                  <a:lnTo>
                    <a:pt x="78242" y="1540"/>
                  </a:lnTo>
                  <a:lnTo>
                    <a:pt x="72260" y="0"/>
                  </a:lnTo>
                  <a:lnTo>
                    <a:pt x="60321" y="935"/>
                  </a:lnTo>
                  <a:lnTo>
                    <a:pt x="54360" y="2573"/>
                  </a:lnTo>
                  <a:lnTo>
                    <a:pt x="31747" y="19101"/>
                  </a:lnTo>
                  <a:lnTo>
                    <a:pt x="15678" y="42849"/>
                  </a:lnTo>
                  <a:lnTo>
                    <a:pt x="7496" y="83677"/>
                  </a:lnTo>
                  <a:lnTo>
                    <a:pt x="0" y="124080"/>
                  </a:lnTo>
                  <a:lnTo>
                    <a:pt x="1089" y="158290"/>
                  </a:lnTo>
                  <a:lnTo>
                    <a:pt x="6200" y="179765"/>
                  </a:lnTo>
                  <a:lnTo>
                    <a:pt x="21227" y="204004"/>
                  </a:lnTo>
                  <a:lnTo>
                    <a:pt x="35987" y="220918"/>
                  </a:lnTo>
                  <a:lnTo>
                    <a:pt x="52468" y="230420"/>
                  </a:lnTo>
                  <a:lnTo>
                    <a:pt x="87302" y="236520"/>
                  </a:lnTo>
                  <a:lnTo>
                    <a:pt x="113938" y="237577"/>
                  </a:lnTo>
                  <a:lnTo>
                    <a:pt x="129116" y="232532"/>
                  </a:lnTo>
                  <a:lnTo>
                    <a:pt x="155029" y="217866"/>
                  </a:lnTo>
                  <a:lnTo>
                    <a:pt x="157185" y="210694"/>
                  </a:lnTo>
                  <a:lnTo>
                    <a:pt x="151732" y="179874"/>
                  </a:lnTo>
                  <a:lnTo>
                    <a:pt x="143144" y="144883"/>
                  </a:lnTo>
                  <a:lnTo>
                    <a:pt x="139997" y="100962"/>
                  </a:lnTo>
                  <a:lnTo>
                    <a:pt x="131014" y="66162"/>
                  </a:lnTo>
                  <a:lnTo>
                    <a:pt x="125461" y="57460"/>
                  </a:lnTo>
                  <a:lnTo>
                    <a:pt x="114384" y="50770"/>
                  </a:lnTo>
                  <a:lnTo>
                    <a:pt x="109285" y="50579"/>
                  </a:lnTo>
                  <a:lnTo>
                    <a:pt x="112166" y="61117"/>
                  </a:lnTo>
                  <a:lnTo>
                    <a:pt x="125442" y="86000"/>
                  </a:lnTo>
                  <a:lnTo>
                    <a:pt x="159999" y="121856"/>
                  </a:lnTo>
                  <a:lnTo>
                    <a:pt x="197435" y="155537"/>
                  </a:lnTo>
                  <a:lnTo>
                    <a:pt x="237756" y="197181"/>
                  </a:lnTo>
                  <a:lnTo>
                    <a:pt x="276260" y="224265"/>
                  </a:lnTo>
                  <a:lnTo>
                    <a:pt x="288902" y="231246"/>
                  </a:lnTo>
                  <a:lnTo>
                    <a:pt x="294060" y="232513"/>
                  </a:lnTo>
                  <a:lnTo>
                    <a:pt x="298490" y="232365"/>
                  </a:lnTo>
                  <a:lnTo>
                    <a:pt x="302436" y="231274"/>
                  </a:lnTo>
                  <a:lnTo>
                    <a:pt x="337116" y="2380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3" name="SMARTInkShape-Group680"/>
          <p:cNvGrpSpPr/>
          <p:nvPr/>
        </p:nvGrpSpPr>
        <p:grpSpPr>
          <a:xfrm>
            <a:off x="9525000" y="2027039"/>
            <a:ext cx="562367" cy="401837"/>
            <a:chOff x="9525000" y="2027039"/>
            <a:chExt cx="562367" cy="401837"/>
          </a:xfrm>
        </p:grpSpPr>
        <p:sp>
          <p:nvSpPr>
            <p:cNvPr id="550" name="SMARTInkShape-1273"/>
            <p:cNvSpPr/>
            <p:nvPr>
              <p:custDataLst>
                <p:tags r:id="rId68"/>
              </p:custDataLst>
            </p:nvPr>
          </p:nvSpPr>
          <p:spPr>
            <a:xfrm>
              <a:off x="9641086" y="2027039"/>
              <a:ext cx="107157" cy="10637"/>
            </a:xfrm>
            <a:custGeom>
              <a:avLst/>
              <a:gdLst/>
              <a:ahLst/>
              <a:cxnLst/>
              <a:rect l="0" t="0" r="0" b="0"/>
              <a:pathLst>
                <a:path w="107157" h="10637">
                  <a:moveTo>
                    <a:pt x="0" y="0"/>
                  </a:moveTo>
                  <a:lnTo>
                    <a:pt x="0" y="0"/>
                  </a:lnTo>
                  <a:lnTo>
                    <a:pt x="37923" y="9481"/>
                  </a:lnTo>
                  <a:lnTo>
                    <a:pt x="80469" y="10636"/>
                  </a:lnTo>
                  <a:lnTo>
                    <a:pt x="107156"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1274"/>
            <p:cNvSpPr/>
            <p:nvPr>
              <p:custDataLst>
                <p:tags r:id="rId69"/>
              </p:custDataLst>
            </p:nvPr>
          </p:nvSpPr>
          <p:spPr>
            <a:xfrm>
              <a:off x="9525000" y="2152055"/>
              <a:ext cx="133946" cy="276821"/>
            </a:xfrm>
            <a:custGeom>
              <a:avLst/>
              <a:gdLst/>
              <a:ahLst/>
              <a:cxnLst/>
              <a:rect l="0" t="0" r="0" b="0"/>
              <a:pathLst>
                <a:path w="133946" h="276821">
                  <a:moveTo>
                    <a:pt x="0" y="0"/>
                  </a:moveTo>
                  <a:lnTo>
                    <a:pt x="0" y="0"/>
                  </a:lnTo>
                  <a:lnTo>
                    <a:pt x="33563" y="43276"/>
                  </a:lnTo>
                  <a:lnTo>
                    <a:pt x="54365" y="80096"/>
                  </a:lnTo>
                  <a:lnTo>
                    <a:pt x="74165" y="123161"/>
                  </a:lnTo>
                  <a:lnTo>
                    <a:pt x="85365" y="158090"/>
                  </a:lnTo>
                  <a:lnTo>
                    <a:pt x="94967" y="192583"/>
                  </a:lnTo>
                  <a:lnTo>
                    <a:pt x="107100" y="231407"/>
                  </a:lnTo>
                  <a:lnTo>
                    <a:pt x="116070" y="253443"/>
                  </a:lnTo>
                  <a:lnTo>
                    <a:pt x="122365" y="266255"/>
                  </a:lnTo>
                  <a:lnTo>
                    <a:pt x="123248" y="269777"/>
                  </a:lnTo>
                  <a:lnTo>
                    <a:pt x="124830" y="272125"/>
                  </a:lnTo>
                  <a:lnTo>
                    <a:pt x="126876" y="273690"/>
                  </a:lnTo>
                  <a:lnTo>
                    <a:pt x="133945" y="276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1275"/>
            <p:cNvSpPr/>
            <p:nvPr>
              <p:custDataLst>
                <p:tags r:id="rId70"/>
              </p:custDataLst>
            </p:nvPr>
          </p:nvSpPr>
          <p:spPr>
            <a:xfrm>
              <a:off x="9748242" y="2082551"/>
              <a:ext cx="339125" cy="317693"/>
            </a:xfrm>
            <a:custGeom>
              <a:avLst/>
              <a:gdLst/>
              <a:ahLst/>
              <a:cxnLst/>
              <a:rect l="0" t="0" r="0" b="0"/>
              <a:pathLst>
                <a:path w="339125" h="317693">
                  <a:moveTo>
                    <a:pt x="0" y="60574"/>
                  </a:moveTo>
                  <a:lnTo>
                    <a:pt x="0" y="60574"/>
                  </a:lnTo>
                  <a:lnTo>
                    <a:pt x="20396" y="100372"/>
                  </a:lnTo>
                  <a:lnTo>
                    <a:pt x="42534" y="140496"/>
                  </a:lnTo>
                  <a:lnTo>
                    <a:pt x="55144" y="166441"/>
                  </a:lnTo>
                  <a:lnTo>
                    <a:pt x="69505" y="196637"/>
                  </a:lnTo>
                  <a:lnTo>
                    <a:pt x="85462" y="235479"/>
                  </a:lnTo>
                  <a:lnTo>
                    <a:pt x="100445" y="276583"/>
                  </a:lnTo>
                  <a:lnTo>
                    <a:pt x="106273" y="300331"/>
                  </a:lnTo>
                  <a:lnTo>
                    <a:pt x="106982" y="313316"/>
                  </a:lnTo>
                  <a:lnTo>
                    <a:pt x="106048" y="315389"/>
                  </a:lnTo>
                  <a:lnTo>
                    <a:pt x="104433" y="316771"/>
                  </a:lnTo>
                  <a:lnTo>
                    <a:pt x="102364" y="317692"/>
                  </a:lnTo>
                  <a:lnTo>
                    <a:pt x="100985" y="317314"/>
                  </a:lnTo>
                  <a:lnTo>
                    <a:pt x="100066" y="316070"/>
                  </a:lnTo>
                  <a:lnTo>
                    <a:pt x="98590" y="311685"/>
                  </a:lnTo>
                  <a:lnTo>
                    <a:pt x="91169" y="301705"/>
                  </a:lnTo>
                  <a:lnTo>
                    <a:pt x="84009" y="281179"/>
                  </a:lnTo>
                  <a:lnTo>
                    <a:pt x="81086" y="244931"/>
                  </a:lnTo>
                  <a:lnTo>
                    <a:pt x="80580" y="211441"/>
                  </a:lnTo>
                  <a:lnTo>
                    <a:pt x="80462" y="182196"/>
                  </a:lnTo>
                  <a:lnTo>
                    <a:pt x="80430" y="160507"/>
                  </a:lnTo>
                  <a:lnTo>
                    <a:pt x="80395" y="115903"/>
                  </a:lnTo>
                  <a:lnTo>
                    <a:pt x="80380" y="82849"/>
                  </a:lnTo>
                  <a:lnTo>
                    <a:pt x="85111" y="41928"/>
                  </a:lnTo>
                  <a:lnTo>
                    <a:pt x="92728" y="22191"/>
                  </a:lnTo>
                  <a:lnTo>
                    <a:pt x="97537" y="14149"/>
                  </a:lnTo>
                  <a:lnTo>
                    <a:pt x="108173" y="5214"/>
                  </a:lnTo>
                  <a:lnTo>
                    <a:pt x="125317" y="184"/>
                  </a:lnTo>
                  <a:lnTo>
                    <a:pt x="139041" y="0"/>
                  </a:lnTo>
                  <a:lnTo>
                    <a:pt x="168086" y="6466"/>
                  </a:lnTo>
                  <a:lnTo>
                    <a:pt x="207716" y="28572"/>
                  </a:lnTo>
                  <a:lnTo>
                    <a:pt x="248728" y="61308"/>
                  </a:lnTo>
                  <a:lnTo>
                    <a:pt x="284501" y="97430"/>
                  </a:lnTo>
                  <a:lnTo>
                    <a:pt x="311704" y="139108"/>
                  </a:lnTo>
                  <a:lnTo>
                    <a:pt x="327506" y="169833"/>
                  </a:lnTo>
                  <a:lnTo>
                    <a:pt x="336994" y="206290"/>
                  </a:lnTo>
                  <a:lnTo>
                    <a:pt x="339124" y="235367"/>
                  </a:lnTo>
                  <a:lnTo>
                    <a:pt x="336591" y="240124"/>
                  </a:lnTo>
                  <a:lnTo>
                    <a:pt x="334527" y="242782"/>
                  </a:lnTo>
                  <a:lnTo>
                    <a:pt x="331166" y="243562"/>
                  </a:lnTo>
                  <a:lnTo>
                    <a:pt x="312539" y="2391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6" name="SMARTInkShape-Group681"/>
          <p:cNvGrpSpPr/>
          <p:nvPr/>
        </p:nvGrpSpPr>
        <p:grpSpPr>
          <a:xfrm>
            <a:off x="10391880" y="1914821"/>
            <a:ext cx="717404" cy="338912"/>
            <a:chOff x="10391880" y="1914821"/>
            <a:chExt cx="717404" cy="338912"/>
          </a:xfrm>
        </p:grpSpPr>
        <p:sp>
          <p:nvSpPr>
            <p:cNvPr id="554" name="SMARTInkShape-1276"/>
            <p:cNvSpPr/>
            <p:nvPr>
              <p:custDataLst>
                <p:tags r:id="rId66"/>
              </p:custDataLst>
            </p:nvPr>
          </p:nvSpPr>
          <p:spPr>
            <a:xfrm>
              <a:off x="10730508" y="1914821"/>
              <a:ext cx="378776" cy="326532"/>
            </a:xfrm>
            <a:custGeom>
              <a:avLst/>
              <a:gdLst/>
              <a:ahLst/>
              <a:cxnLst/>
              <a:rect l="0" t="0" r="0" b="0"/>
              <a:pathLst>
                <a:path w="378776" h="326532">
                  <a:moveTo>
                    <a:pt x="0" y="58640"/>
                  </a:moveTo>
                  <a:lnTo>
                    <a:pt x="0" y="58640"/>
                  </a:lnTo>
                  <a:lnTo>
                    <a:pt x="9481" y="91823"/>
                  </a:lnTo>
                  <a:lnTo>
                    <a:pt x="20117" y="126680"/>
                  </a:lnTo>
                  <a:lnTo>
                    <a:pt x="38737" y="166117"/>
                  </a:lnTo>
                  <a:lnTo>
                    <a:pt x="52999" y="205804"/>
                  </a:lnTo>
                  <a:lnTo>
                    <a:pt x="59691" y="226929"/>
                  </a:lnTo>
                  <a:lnTo>
                    <a:pt x="64318" y="245756"/>
                  </a:lnTo>
                  <a:lnTo>
                    <a:pt x="70031" y="265155"/>
                  </a:lnTo>
                  <a:lnTo>
                    <a:pt x="71434" y="281832"/>
                  </a:lnTo>
                  <a:lnTo>
                    <a:pt x="66697" y="238107"/>
                  </a:lnTo>
                  <a:lnTo>
                    <a:pt x="63334" y="200695"/>
                  </a:lnTo>
                  <a:lnTo>
                    <a:pt x="65317" y="156117"/>
                  </a:lnTo>
                  <a:lnTo>
                    <a:pt x="72270" y="120926"/>
                  </a:lnTo>
                  <a:lnTo>
                    <a:pt x="83258" y="82717"/>
                  </a:lnTo>
                  <a:lnTo>
                    <a:pt x="99084" y="45269"/>
                  </a:lnTo>
                  <a:lnTo>
                    <a:pt x="111506" y="25908"/>
                  </a:lnTo>
                  <a:lnTo>
                    <a:pt x="126949" y="10689"/>
                  </a:lnTo>
                  <a:lnTo>
                    <a:pt x="143734" y="2602"/>
                  </a:lnTo>
                  <a:lnTo>
                    <a:pt x="162109" y="0"/>
                  </a:lnTo>
                  <a:lnTo>
                    <a:pt x="194765" y="5105"/>
                  </a:lnTo>
                  <a:lnTo>
                    <a:pt x="229576" y="20729"/>
                  </a:lnTo>
                  <a:lnTo>
                    <a:pt x="265027" y="49612"/>
                  </a:lnTo>
                  <a:lnTo>
                    <a:pt x="298682" y="84297"/>
                  </a:lnTo>
                  <a:lnTo>
                    <a:pt x="322103" y="125553"/>
                  </a:lnTo>
                  <a:lnTo>
                    <a:pt x="341610" y="169196"/>
                  </a:lnTo>
                  <a:lnTo>
                    <a:pt x="357975" y="212554"/>
                  </a:lnTo>
                  <a:lnTo>
                    <a:pt x="364696" y="249986"/>
                  </a:lnTo>
                  <a:lnTo>
                    <a:pt x="378228" y="294328"/>
                  </a:lnTo>
                  <a:lnTo>
                    <a:pt x="378775" y="307588"/>
                  </a:lnTo>
                  <a:lnTo>
                    <a:pt x="375047" y="326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1277"/>
            <p:cNvSpPr/>
            <p:nvPr>
              <p:custDataLst>
                <p:tags r:id="rId67"/>
              </p:custDataLst>
            </p:nvPr>
          </p:nvSpPr>
          <p:spPr>
            <a:xfrm>
              <a:off x="10391880" y="2003698"/>
              <a:ext cx="374348" cy="250035"/>
            </a:xfrm>
            <a:custGeom>
              <a:avLst/>
              <a:gdLst/>
              <a:ahLst/>
              <a:cxnLst/>
              <a:rect l="0" t="0" r="0" b="0"/>
              <a:pathLst>
                <a:path w="374348" h="250035">
                  <a:moveTo>
                    <a:pt x="168964" y="59060"/>
                  </a:moveTo>
                  <a:lnTo>
                    <a:pt x="168964" y="59060"/>
                  </a:lnTo>
                  <a:lnTo>
                    <a:pt x="173705" y="30617"/>
                  </a:lnTo>
                  <a:lnTo>
                    <a:pt x="173115" y="21246"/>
                  </a:lnTo>
                  <a:lnTo>
                    <a:pt x="170739" y="14007"/>
                  </a:lnTo>
                  <a:lnTo>
                    <a:pt x="167171" y="8189"/>
                  </a:lnTo>
                  <a:lnTo>
                    <a:pt x="161815" y="4310"/>
                  </a:lnTo>
                  <a:lnTo>
                    <a:pt x="147928" y="0"/>
                  </a:lnTo>
                  <a:lnTo>
                    <a:pt x="123374" y="2314"/>
                  </a:lnTo>
                  <a:lnTo>
                    <a:pt x="87418" y="12977"/>
                  </a:lnTo>
                  <a:lnTo>
                    <a:pt x="56608" y="28649"/>
                  </a:lnTo>
                  <a:lnTo>
                    <a:pt x="21018" y="68688"/>
                  </a:lnTo>
                  <a:lnTo>
                    <a:pt x="0" y="111088"/>
                  </a:lnTo>
                  <a:lnTo>
                    <a:pt x="2256" y="141053"/>
                  </a:lnTo>
                  <a:lnTo>
                    <a:pt x="7560" y="181822"/>
                  </a:lnTo>
                  <a:lnTo>
                    <a:pt x="16530" y="206555"/>
                  </a:lnTo>
                  <a:lnTo>
                    <a:pt x="29778" y="221517"/>
                  </a:lnTo>
                  <a:lnTo>
                    <a:pt x="62536" y="239207"/>
                  </a:lnTo>
                  <a:lnTo>
                    <a:pt x="88813" y="249138"/>
                  </a:lnTo>
                  <a:lnTo>
                    <a:pt x="106551" y="250034"/>
                  </a:lnTo>
                  <a:lnTo>
                    <a:pt x="151117" y="239908"/>
                  </a:lnTo>
                  <a:lnTo>
                    <a:pt x="175914" y="230494"/>
                  </a:lnTo>
                  <a:lnTo>
                    <a:pt x="186273" y="220912"/>
                  </a:lnTo>
                  <a:lnTo>
                    <a:pt x="197685" y="204361"/>
                  </a:lnTo>
                  <a:lnTo>
                    <a:pt x="199025" y="198591"/>
                  </a:lnTo>
                  <a:lnTo>
                    <a:pt x="196379" y="164404"/>
                  </a:lnTo>
                  <a:lnTo>
                    <a:pt x="190739" y="150197"/>
                  </a:lnTo>
                  <a:lnTo>
                    <a:pt x="183602" y="137268"/>
                  </a:lnTo>
                  <a:lnTo>
                    <a:pt x="178593" y="120818"/>
                  </a:lnTo>
                  <a:lnTo>
                    <a:pt x="176375" y="118091"/>
                  </a:lnTo>
                  <a:lnTo>
                    <a:pt x="169092" y="112733"/>
                  </a:lnTo>
                  <a:lnTo>
                    <a:pt x="210443" y="148825"/>
                  </a:lnTo>
                  <a:lnTo>
                    <a:pt x="248705" y="177002"/>
                  </a:lnTo>
                  <a:lnTo>
                    <a:pt x="284926" y="204102"/>
                  </a:lnTo>
                  <a:lnTo>
                    <a:pt x="320744" y="225918"/>
                  </a:lnTo>
                  <a:lnTo>
                    <a:pt x="344904" y="234176"/>
                  </a:lnTo>
                  <a:lnTo>
                    <a:pt x="357293" y="235116"/>
                  </a:lnTo>
                  <a:lnTo>
                    <a:pt x="374347" y="2287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5" name="SMARTInkShape-Group682"/>
          <p:cNvGrpSpPr/>
          <p:nvPr/>
        </p:nvGrpSpPr>
        <p:grpSpPr>
          <a:xfrm>
            <a:off x="5168351" y="2759273"/>
            <a:ext cx="1624166" cy="730158"/>
            <a:chOff x="5168351" y="2759273"/>
            <a:chExt cx="1624166" cy="730158"/>
          </a:xfrm>
        </p:grpSpPr>
        <p:sp>
          <p:nvSpPr>
            <p:cNvPr id="557" name="SMARTInkShape-1278"/>
            <p:cNvSpPr/>
            <p:nvPr>
              <p:custDataLst>
                <p:tags r:id="rId58"/>
              </p:custDataLst>
            </p:nvPr>
          </p:nvSpPr>
          <p:spPr>
            <a:xfrm>
              <a:off x="6533555" y="2759273"/>
              <a:ext cx="115218" cy="285751"/>
            </a:xfrm>
            <a:custGeom>
              <a:avLst/>
              <a:gdLst/>
              <a:ahLst/>
              <a:cxnLst/>
              <a:rect l="0" t="0" r="0" b="0"/>
              <a:pathLst>
                <a:path w="115218" h="285751">
                  <a:moveTo>
                    <a:pt x="0" y="0"/>
                  </a:moveTo>
                  <a:lnTo>
                    <a:pt x="0" y="0"/>
                  </a:lnTo>
                  <a:lnTo>
                    <a:pt x="0" y="37924"/>
                  </a:lnTo>
                  <a:lnTo>
                    <a:pt x="4740" y="75729"/>
                  </a:lnTo>
                  <a:lnTo>
                    <a:pt x="17169" y="105782"/>
                  </a:lnTo>
                  <a:lnTo>
                    <a:pt x="44292" y="142604"/>
                  </a:lnTo>
                  <a:lnTo>
                    <a:pt x="64653" y="182748"/>
                  </a:lnTo>
                  <a:lnTo>
                    <a:pt x="84680" y="214076"/>
                  </a:lnTo>
                  <a:lnTo>
                    <a:pt x="93126" y="238079"/>
                  </a:lnTo>
                  <a:lnTo>
                    <a:pt x="114783" y="281767"/>
                  </a:lnTo>
                  <a:lnTo>
                    <a:pt x="115217" y="283095"/>
                  </a:lnTo>
                  <a:lnTo>
                    <a:pt x="114515" y="283980"/>
                  </a:lnTo>
                  <a:lnTo>
                    <a:pt x="111087" y="284964"/>
                  </a:lnTo>
                  <a:lnTo>
                    <a:pt x="98226"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1279"/>
            <p:cNvSpPr/>
            <p:nvPr>
              <p:custDataLst>
                <p:tags r:id="rId59"/>
              </p:custDataLst>
            </p:nvPr>
          </p:nvSpPr>
          <p:spPr>
            <a:xfrm>
              <a:off x="5168351" y="3107531"/>
              <a:ext cx="283236" cy="328421"/>
            </a:xfrm>
            <a:custGeom>
              <a:avLst/>
              <a:gdLst/>
              <a:ahLst/>
              <a:cxnLst/>
              <a:rect l="0" t="0" r="0" b="0"/>
              <a:pathLst>
                <a:path w="283236" h="328421">
                  <a:moveTo>
                    <a:pt x="132907" y="8930"/>
                  </a:moveTo>
                  <a:lnTo>
                    <a:pt x="132907" y="8930"/>
                  </a:lnTo>
                  <a:lnTo>
                    <a:pt x="94101" y="17051"/>
                  </a:lnTo>
                  <a:lnTo>
                    <a:pt x="77295" y="26099"/>
                  </a:lnTo>
                  <a:lnTo>
                    <a:pt x="40035" y="66611"/>
                  </a:lnTo>
                  <a:lnTo>
                    <a:pt x="22596" y="94481"/>
                  </a:lnTo>
                  <a:lnTo>
                    <a:pt x="10789" y="126658"/>
                  </a:lnTo>
                  <a:lnTo>
                    <a:pt x="2466" y="169600"/>
                  </a:lnTo>
                  <a:lnTo>
                    <a:pt x="0" y="207459"/>
                  </a:lnTo>
                  <a:lnTo>
                    <a:pt x="4009" y="243812"/>
                  </a:lnTo>
                  <a:lnTo>
                    <a:pt x="20390" y="283529"/>
                  </a:lnTo>
                  <a:lnTo>
                    <a:pt x="27668" y="298323"/>
                  </a:lnTo>
                  <a:lnTo>
                    <a:pt x="39502" y="308867"/>
                  </a:lnTo>
                  <a:lnTo>
                    <a:pt x="66611" y="323720"/>
                  </a:lnTo>
                  <a:lnTo>
                    <a:pt x="94522" y="328420"/>
                  </a:lnTo>
                  <a:lnTo>
                    <a:pt x="123187" y="325072"/>
                  </a:lnTo>
                  <a:lnTo>
                    <a:pt x="160532" y="307923"/>
                  </a:lnTo>
                  <a:lnTo>
                    <a:pt x="202451" y="282780"/>
                  </a:lnTo>
                  <a:lnTo>
                    <a:pt x="239689" y="249445"/>
                  </a:lnTo>
                  <a:lnTo>
                    <a:pt x="262001" y="223069"/>
                  </a:lnTo>
                  <a:lnTo>
                    <a:pt x="276439" y="191661"/>
                  </a:lnTo>
                  <a:lnTo>
                    <a:pt x="282260" y="157220"/>
                  </a:lnTo>
                  <a:lnTo>
                    <a:pt x="283235" y="117156"/>
                  </a:lnTo>
                  <a:lnTo>
                    <a:pt x="272218" y="76319"/>
                  </a:lnTo>
                  <a:lnTo>
                    <a:pt x="258961" y="57119"/>
                  </a:lnTo>
                  <a:lnTo>
                    <a:pt x="242466" y="43603"/>
                  </a:lnTo>
                  <a:lnTo>
                    <a:pt x="212977" y="31139"/>
                  </a:lnTo>
                  <a:lnTo>
                    <a:pt x="173822" y="20042"/>
                  </a:lnTo>
                  <a:lnTo>
                    <a:pt x="146390" y="8773"/>
                  </a:lnTo>
                  <a:lnTo>
                    <a:pt x="13290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1280"/>
            <p:cNvSpPr/>
            <p:nvPr>
              <p:custDataLst>
                <p:tags r:id="rId60"/>
              </p:custDataLst>
            </p:nvPr>
          </p:nvSpPr>
          <p:spPr>
            <a:xfrm>
              <a:off x="5979914" y="2859831"/>
              <a:ext cx="142876" cy="247701"/>
            </a:xfrm>
            <a:custGeom>
              <a:avLst/>
              <a:gdLst/>
              <a:ahLst/>
              <a:cxnLst/>
              <a:rect l="0" t="0" r="0" b="0"/>
              <a:pathLst>
                <a:path w="142876" h="247701">
                  <a:moveTo>
                    <a:pt x="0" y="185192"/>
                  </a:moveTo>
                  <a:lnTo>
                    <a:pt x="0" y="185192"/>
                  </a:lnTo>
                  <a:lnTo>
                    <a:pt x="38806" y="164798"/>
                  </a:lnTo>
                  <a:lnTo>
                    <a:pt x="76229" y="134649"/>
                  </a:lnTo>
                  <a:lnTo>
                    <a:pt x="114071" y="95119"/>
                  </a:lnTo>
                  <a:lnTo>
                    <a:pt x="134760" y="60023"/>
                  </a:lnTo>
                  <a:lnTo>
                    <a:pt x="140471" y="38083"/>
                  </a:lnTo>
                  <a:lnTo>
                    <a:pt x="139161" y="25222"/>
                  </a:lnTo>
                  <a:lnTo>
                    <a:pt x="135271" y="13884"/>
                  </a:lnTo>
                  <a:lnTo>
                    <a:pt x="130235" y="5537"/>
                  </a:lnTo>
                  <a:lnTo>
                    <a:pt x="124689" y="1166"/>
                  </a:lnTo>
                  <a:lnTo>
                    <a:pt x="121822" y="0"/>
                  </a:lnTo>
                  <a:lnTo>
                    <a:pt x="113344" y="1351"/>
                  </a:lnTo>
                  <a:lnTo>
                    <a:pt x="86991" y="15043"/>
                  </a:lnTo>
                  <a:lnTo>
                    <a:pt x="60251" y="37849"/>
                  </a:lnTo>
                  <a:lnTo>
                    <a:pt x="38507" y="69988"/>
                  </a:lnTo>
                  <a:lnTo>
                    <a:pt x="31997" y="88350"/>
                  </a:lnTo>
                  <a:lnTo>
                    <a:pt x="27818" y="129830"/>
                  </a:lnTo>
                  <a:lnTo>
                    <a:pt x="26992" y="166980"/>
                  </a:lnTo>
                  <a:lnTo>
                    <a:pt x="32171" y="185036"/>
                  </a:lnTo>
                  <a:lnTo>
                    <a:pt x="46243" y="209289"/>
                  </a:lnTo>
                  <a:lnTo>
                    <a:pt x="62981" y="226397"/>
                  </a:lnTo>
                  <a:lnTo>
                    <a:pt x="83153" y="237750"/>
                  </a:lnTo>
                  <a:lnTo>
                    <a:pt x="107982" y="244752"/>
                  </a:lnTo>
                  <a:lnTo>
                    <a:pt x="142875" y="247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1281"/>
            <p:cNvSpPr/>
            <p:nvPr>
              <p:custDataLst>
                <p:tags r:id="rId61"/>
              </p:custDataLst>
            </p:nvPr>
          </p:nvSpPr>
          <p:spPr>
            <a:xfrm>
              <a:off x="5845969" y="2937867"/>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1282"/>
            <p:cNvSpPr/>
            <p:nvPr>
              <p:custDataLst>
                <p:tags r:id="rId62"/>
              </p:custDataLst>
            </p:nvPr>
          </p:nvSpPr>
          <p:spPr>
            <a:xfrm>
              <a:off x="6488906" y="2830711"/>
              <a:ext cx="303611" cy="80368"/>
            </a:xfrm>
            <a:custGeom>
              <a:avLst/>
              <a:gdLst/>
              <a:ahLst/>
              <a:cxnLst/>
              <a:rect l="0" t="0" r="0" b="0"/>
              <a:pathLst>
                <a:path w="303611" h="80368">
                  <a:moveTo>
                    <a:pt x="0" y="80367"/>
                  </a:moveTo>
                  <a:lnTo>
                    <a:pt x="0" y="80367"/>
                  </a:lnTo>
                  <a:lnTo>
                    <a:pt x="40790" y="68093"/>
                  </a:lnTo>
                  <a:lnTo>
                    <a:pt x="78122" y="62178"/>
                  </a:lnTo>
                  <a:lnTo>
                    <a:pt x="119169" y="49732"/>
                  </a:lnTo>
                  <a:lnTo>
                    <a:pt x="156908" y="39320"/>
                  </a:lnTo>
                  <a:lnTo>
                    <a:pt x="193225" y="29951"/>
                  </a:lnTo>
                  <a:lnTo>
                    <a:pt x="229120" y="20891"/>
                  </a:lnTo>
                  <a:lnTo>
                    <a:pt x="263900" y="11922"/>
                  </a:lnTo>
                  <a:lnTo>
                    <a:pt x="30361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1283"/>
            <p:cNvSpPr/>
            <p:nvPr>
              <p:custDataLst>
                <p:tags r:id="rId63"/>
              </p:custDataLst>
            </p:nvPr>
          </p:nvSpPr>
          <p:spPr>
            <a:xfrm>
              <a:off x="5488781" y="2928938"/>
              <a:ext cx="319469" cy="361953"/>
            </a:xfrm>
            <a:custGeom>
              <a:avLst/>
              <a:gdLst/>
              <a:ahLst/>
              <a:cxnLst/>
              <a:rect l="0" t="0" r="0" b="0"/>
              <a:pathLst>
                <a:path w="319469" h="361953">
                  <a:moveTo>
                    <a:pt x="0" y="0"/>
                  </a:moveTo>
                  <a:lnTo>
                    <a:pt x="0" y="0"/>
                  </a:lnTo>
                  <a:lnTo>
                    <a:pt x="9481" y="37923"/>
                  </a:lnTo>
                  <a:lnTo>
                    <a:pt x="14136" y="69771"/>
                  </a:lnTo>
                  <a:lnTo>
                    <a:pt x="22048" y="112946"/>
                  </a:lnTo>
                  <a:lnTo>
                    <a:pt x="34314" y="148228"/>
                  </a:lnTo>
                  <a:lnTo>
                    <a:pt x="44232" y="182825"/>
                  </a:lnTo>
                  <a:lnTo>
                    <a:pt x="53455" y="219204"/>
                  </a:lnTo>
                  <a:lnTo>
                    <a:pt x="60720" y="258163"/>
                  </a:lnTo>
                  <a:lnTo>
                    <a:pt x="69341" y="300858"/>
                  </a:lnTo>
                  <a:lnTo>
                    <a:pt x="71497" y="313301"/>
                  </a:lnTo>
                  <a:lnTo>
                    <a:pt x="78291" y="325883"/>
                  </a:lnTo>
                  <a:lnTo>
                    <a:pt x="83744" y="332691"/>
                  </a:lnTo>
                  <a:lnTo>
                    <a:pt x="84603" y="335895"/>
                  </a:lnTo>
                  <a:lnTo>
                    <a:pt x="84183" y="339024"/>
                  </a:lnTo>
                  <a:lnTo>
                    <a:pt x="82911" y="342101"/>
                  </a:lnTo>
                  <a:lnTo>
                    <a:pt x="83056" y="344154"/>
                  </a:lnTo>
                  <a:lnTo>
                    <a:pt x="84144" y="345521"/>
                  </a:lnTo>
                  <a:lnTo>
                    <a:pt x="88279" y="347717"/>
                  </a:lnTo>
                  <a:lnTo>
                    <a:pt x="86199" y="348017"/>
                  </a:lnTo>
                  <a:lnTo>
                    <a:pt x="84255" y="348097"/>
                  </a:lnTo>
                  <a:lnTo>
                    <a:pt x="82959" y="347159"/>
                  </a:lnTo>
                  <a:lnTo>
                    <a:pt x="81520" y="343470"/>
                  </a:lnTo>
                  <a:lnTo>
                    <a:pt x="80709" y="331074"/>
                  </a:lnTo>
                  <a:lnTo>
                    <a:pt x="87480" y="293592"/>
                  </a:lnTo>
                  <a:lnTo>
                    <a:pt x="93679" y="249265"/>
                  </a:lnTo>
                  <a:lnTo>
                    <a:pt x="105450" y="206995"/>
                  </a:lnTo>
                  <a:lnTo>
                    <a:pt x="128501" y="169982"/>
                  </a:lnTo>
                  <a:lnTo>
                    <a:pt x="145416" y="152938"/>
                  </a:lnTo>
                  <a:lnTo>
                    <a:pt x="177252" y="133178"/>
                  </a:lnTo>
                  <a:lnTo>
                    <a:pt x="220919" y="119756"/>
                  </a:lnTo>
                  <a:lnTo>
                    <a:pt x="230623" y="118532"/>
                  </a:lnTo>
                  <a:lnTo>
                    <a:pt x="263243" y="126291"/>
                  </a:lnTo>
                  <a:lnTo>
                    <a:pt x="288562" y="136418"/>
                  </a:lnTo>
                  <a:lnTo>
                    <a:pt x="299568" y="145296"/>
                  </a:lnTo>
                  <a:lnTo>
                    <a:pt x="307766" y="156849"/>
                  </a:lnTo>
                  <a:lnTo>
                    <a:pt x="316968" y="179096"/>
                  </a:lnTo>
                  <a:lnTo>
                    <a:pt x="319468" y="192377"/>
                  </a:lnTo>
                  <a:lnTo>
                    <a:pt x="315288" y="207540"/>
                  </a:lnTo>
                  <a:lnTo>
                    <a:pt x="297026" y="250315"/>
                  </a:lnTo>
                  <a:lnTo>
                    <a:pt x="280713" y="275912"/>
                  </a:lnTo>
                  <a:lnTo>
                    <a:pt x="256476" y="296505"/>
                  </a:lnTo>
                  <a:lnTo>
                    <a:pt x="215880" y="321241"/>
                  </a:lnTo>
                  <a:lnTo>
                    <a:pt x="185342" y="336615"/>
                  </a:lnTo>
                  <a:lnTo>
                    <a:pt x="151158" y="347453"/>
                  </a:lnTo>
                  <a:lnTo>
                    <a:pt x="108792" y="355264"/>
                  </a:lnTo>
                  <a:lnTo>
                    <a:pt x="71761" y="361952"/>
                  </a:lnTo>
                  <a:lnTo>
                    <a:pt x="29611" y="357431"/>
                  </a:lnTo>
                  <a:lnTo>
                    <a:pt x="28671" y="355365"/>
                  </a:lnTo>
                  <a:lnTo>
                    <a:pt x="26789"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1284"/>
            <p:cNvSpPr/>
            <p:nvPr>
              <p:custDataLst>
                <p:tags r:id="rId64"/>
              </p:custDataLst>
            </p:nvPr>
          </p:nvSpPr>
          <p:spPr>
            <a:xfrm>
              <a:off x="6244506" y="2848570"/>
              <a:ext cx="253331" cy="240521"/>
            </a:xfrm>
            <a:custGeom>
              <a:avLst/>
              <a:gdLst/>
              <a:ahLst/>
              <a:cxnLst/>
              <a:rect l="0" t="0" r="0" b="0"/>
              <a:pathLst>
                <a:path w="253331" h="240521">
                  <a:moveTo>
                    <a:pt x="119385" y="0"/>
                  </a:moveTo>
                  <a:lnTo>
                    <a:pt x="119385" y="0"/>
                  </a:lnTo>
                  <a:lnTo>
                    <a:pt x="86202" y="0"/>
                  </a:lnTo>
                  <a:lnTo>
                    <a:pt x="51344" y="9481"/>
                  </a:lnTo>
                  <a:lnTo>
                    <a:pt x="34243" y="22073"/>
                  </a:lnTo>
                  <a:lnTo>
                    <a:pt x="21021" y="37592"/>
                  </a:lnTo>
                  <a:lnTo>
                    <a:pt x="1088" y="80614"/>
                  </a:lnTo>
                  <a:lnTo>
                    <a:pt x="0" y="98337"/>
                  </a:lnTo>
                  <a:lnTo>
                    <a:pt x="9994" y="142890"/>
                  </a:lnTo>
                  <a:lnTo>
                    <a:pt x="20385" y="169669"/>
                  </a:lnTo>
                  <a:lnTo>
                    <a:pt x="41434" y="195462"/>
                  </a:lnTo>
                  <a:lnTo>
                    <a:pt x="66523" y="215122"/>
                  </a:lnTo>
                  <a:lnTo>
                    <a:pt x="110549" y="234471"/>
                  </a:lnTo>
                  <a:lnTo>
                    <a:pt x="155116" y="240229"/>
                  </a:lnTo>
                  <a:lnTo>
                    <a:pt x="164041" y="240520"/>
                  </a:lnTo>
                  <a:lnTo>
                    <a:pt x="181896" y="235552"/>
                  </a:lnTo>
                  <a:lnTo>
                    <a:pt x="225549" y="210605"/>
                  </a:lnTo>
                  <a:lnTo>
                    <a:pt x="253330" y="1875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1285"/>
            <p:cNvSpPr/>
            <p:nvPr>
              <p:custDataLst>
                <p:tags r:id="rId65"/>
              </p:custDataLst>
            </p:nvPr>
          </p:nvSpPr>
          <p:spPr>
            <a:xfrm>
              <a:off x="5747742" y="3036094"/>
              <a:ext cx="292724" cy="453337"/>
            </a:xfrm>
            <a:custGeom>
              <a:avLst/>
              <a:gdLst/>
              <a:ahLst/>
              <a:cxnLst/>
              <a:rect l="0" t="0" r="0" b="0"/>
              <a:pathLst>
                <a:path w="292724" h="453337">
                  <a:moveTo>
                    <a:pt x="133946" y="0"/>
                  </a:moveTo>
                  <a:lnTo>
                    <a:pt x="133946" y="0"/>
                  </a:lnTo>
                  <a:lnTo>
                    <a:pt x="142067" y="39798"/>
                  </a:lnTo>
                  <a:lnTo>
                    <a:pt x="161751" y="82055"/>
                  </a:lnTo>
                  <a:lnTo>
                    <a:pt x="184187" y="116586"/>
                  </a:lnTo>
                  <a:lnTo>
                    <a:pt x="210678" y="154598"/>
                  </a:lnTo>
                  <a:lnTo>
                    <a:pt x="233741" y="197280"/>
                  </a:lnTo>
                  <a:lnTo>
                    <a:pt x="256780" y="241346"/>
                  </a:lnTo>
                  <a:lnTo>
                    <a:pt x="273529" y="283176"/>
                  </a:lnTo>
                  <a:lnTo>
                    <a:pt x="284775" y="320706"/>
                  </a:lnTo>
                  <a:lnTo>
                    <a:pt x="292723" y="364202"/>
                  </a:lnTo>
                  <a:lnTo>
                    <a:pt x="287165" y="401457"/>
                  </a:lnTo>
                  <a:lnTo>
                    <a:pt x="282079" y="419527"/>
                  </a:lnTo>
                  <a:lnTo>
                    <a:pt x="277350" y="426528"/>
                  </a:lnTo>
                  <a:lnTo>
                    <a:pt x="264157" y="436953"/>
                  </a:lnTo>
                  <a:lnTo>
                    <a:pt x="239996" y="448401"/>
                  </a:lnTo>
                  <a:lnTo>
                    <a:pt x="209244" y="453336"/>
                  </a:lnTo>
                  <a:lnTo>
                    <a:pt x="169435" y="447874"/>
                  </a:lnTo>
                  <a:lnTo>
                    <a:pt x="127028" y="434595"/>
                  </a:lnTo>
                  <a:lnTo>
                    <a:pt x="98823" y="416173"/>
                  </a:lnTo>
                  <a:lnTo>
                    <a:pt x="62626" y="388021"/>
                  </a:lnTo>
                  <a:lnTo>
                    <a:pt x="35754" y="359929"/>
                  </a:lnTo>
                  <a:lnTo>
                    <a:pt x="18421" y="326470"/>
                  </a:lnTo>
                  <a:lnTo>
                    <a:pt x="4668" y="283577"/>
                  </a:lnTo>
                  <a:lnTo>
                    <a:pt x="0" y="267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6" name="SMARTInkShape-1286"/>
          <p:cNvSpPr/>
          <p:nvPr>
            <p:custDataLst>
              <p:tags r:id="rId1"/>
            </p:custDataLst>
          </p:nvPr>
        </p:nvSpPr>
        <p:spPr>
          <a:xfrm>
            <a:off x="7024688" y="2973586"/>
            <a:ext cx="8930" cy="1"/>
          </a:xfrm>
          <a:custGeom>
            <a:avLst/>
            <a:gdLst/>
            <a:ahLst/>
            <a:cxnLst/>
            <a:rect l="0" t="0" r="0" b="0"/>
            <a:pathLst>
              <a:path w="8930" h="1">
                <a:moveTo>
                  <a:pt x="0" y="0"/>
                </a:moveTo>
                <a:lnTo>
                  <a:pt x="0" y="0"/>
                </a:lnTo>
                <a:lnTo>
                  <a:pt x="892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4" name="SMARTInkShape-Group684"/>
          <p:cNvGrpSpPr/>
          <p:nvPr/>
        </p:nvGrpSpPr>
        <p:grpSpPr>
          <a:xfrm>
            <a:off x="4632623" y="3580805"/>
            <a:ext cx="1981300" cy="604611"/>
            <a:chOff x="4632623" y="3580805"/>
            <a:chExt cx="1981300" cy="604611"/>
          </a:xfrm>
        </p:grpSpPr>
        <p:sp>
          <p:nvSpPr>
            <p:cNvPr id="567" name="SMARTInkShape-1287"/>
            <p:cNvSpPr/>
            <p:nvPr>
              <p:custDataLst>
                <p:tags r:id="rId51"/>
              </p:custDataLst>
            </p:nvPr>
          </p:nvSpPr>
          <p:spPr>
            <a:xfrm>
              <a:off x="5890617" y="3765100"/>
              <a:ext cx="392907" cy="349915"/>
            </a:xfrm>
            <a:custGeom>
              <a:avLst/>
              <a:gdLst/>
              <a:ahLst/>
              <a:cxnLst/>
              <a:rect l="0" t="0" r="0" b="0"/>
              <a:pathLst>
                <a:path w="392907" h="349915">
                  <a:moveTo>
                    <a:pt x="0" y="21088"/>
                  </a:moveTo>
                  <a:lnTo>
                    <a:pt x="0" y="21088"/>
                  </a:lnTo>
                  <a:lnTo>
                    <a:pt x="14221" y="59011"/>
                  </a:lnTo>
                  <a:lnTo>
                    <a:pt x="23849" y="90859"/>
                  </a:lnTo>
                  <a:lnTo>
                    <a:pt x="37494" y="134034"/>
                  </a:lnTo>
                  <a:lnTo>
                    <a:pt x="51458" y="171962"/>
                  </a:lnTo>
                  <a:lnTo>
                    <a:pt x="61879" y="208335"/>
                  </a:lnTo>
                  <a:lnTo>
                    <a:pt x="74290" y="251441"/>
                  </a:lnTo>
                  <a:lnTo>
                    <a:pt x="85304" y="288619"/>
                  </a:lnTo>
                  <a:lnTo>
                    <a:pt x="91154" y="324626"/>
                  </a:lnTo>
                  <a:lnTo>
                    <a:pt x="97813" y="349914"/>
                  </a:lnTo>
                  <a:lnTo>
                    <a:pt x="104339" y="311818"/>
                  </a:lnTo>
                  <a:lnTo>
                    <a:pt x="106322" y="275130"/>
                  </a:lnTo>
                  <a:lnTo>
                    <a:pt x="106909" y="236699"/>
                  </a:lnTo>
                  <a:lnTo>
                    <a:pt x="107046" y="205220"/>
                  </a:lnTo>
                  <a:lnTo>
                    <a:pt x="107108" y="171385"/>
                  </a:lnTo>
                  <a:lnTo>
                    <a:pt x="108127" y="136503"/>
                  </a:lnTo>
                  <a:lnTo>
                    <a:pt x="111887" y="101157"/>
                  </a:lnTo>
                  <a:lnTo>
                    <a:pt x="119582" y="57269"/>
                  </a:lnTo>
                  <a:lnTo>
                    <a:pt x="131072" y="22134"/>
                  </a:lnTo>
                  <a:lnTo>
                    <a:pt x="136967" y="12292"/>
                  </a:lnTo>
                  <a:lnTo>
                    <a:pt x="148187" y="4611"/>
                  </a:lnTo>
                  <a:lnTo>
                    <a:pt x="155346" y="1173"/>
                  </a:lnTo>
                  <a:lnTo>
                    <a:pt x="168592" y="0"/>
                  </a:lnTo>
                  <a:lnTo>
                    <a:pt x="174903" y="1076"/>
                  </a:lnTo>
                  <a:lnTo>
                    <a:pt x="212555" y="23198"/>
                  </a:lnTo>
                  <a:lnTo>
                    <a:pt x="239589" y="43651"/>
                  </a:lnTo>
                  <a:lnTo>
                    <a:pt x="269650" y="85112"/>
                  </a:lnTo>
                  <a:lnTo>
                    <a:pt x="292556" y="122409"/>
                  </a:lnTo>
                  <a:lnTo>
                    <a:pt x="309264" y="164879"/>
                  </a:lnTo>
                  <a:lnTo>
                    <a:pt x="323144" y="208883"/>
                  </a:lnTo>
                  <a:lnTo>
                    <a:pt x="337178" y="248048"/>
                  </a:lnTo>
                  <a:lnTo>
                    <a:pt x="350810" y="287949"/>
                  </a:lnTo>
                  <a:lnTo>
                    <a:pt x="360038" y="310722"/>
                  </a:lnTo>
                  <a:lnTo>
                    <a:pt x="368707" y="321132"/>
                  </a:lnTo>
                  <a:lnTo>
                    <a:pt x="377190" y="329066"/>
                  </a:lnTo>
                  <a:lnTo>
                    <a:pt x="382958" y="338118"/>
                  </a:lnTo>
                  <a:lnTo>
                    <a:pt x="387824" y="340584"/>
                  </a:lnTo>
                  <a:lnTo>
                    <a:pt x="389517" y="340249"/>
                  </a:lnTo>
                  <a:lnTo>
                    <a:pt x="390647" y="339034"/>
                  </a:lnTo>
                  <a:lnTo>
                    <a:pt x="391400" y="337231"/>
                  </a:lnTo>
                  <a:lnTo>
                    <a:pt x="392906" y="3068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1288"/>
            <p:cNvSpPr/>
            <p:nvPr>
              <p:custDataLst>
                <p:tags r:id="rId52"/>
              </p:custDataLst>
            </p:nvPr>
          </p:nvSpPr>
          <p:spPr>
            <a:xfrm>
              <a:off x="4632623" y="3761094"/>
              <a:ext cx="373956" cy="424322"/>
            </a:xfrm>
            <a:custGeom>
              <a:avLst/>
              <a:gdLst/>
              <a:ahLst/>
              <a:cxnLst/>
              <a:rect l="0" t="0" r="0" b="0"/>
              <a:pathLst>
                <a:path w="373956" h="424322">
                  <a:moveTo>
                    <a:pt x="248940" y="176898"/>
                  </a:moveTo>
                  <a:lnTo>
                    <a:pt x="248940" y="176898"/>
                  </a:lnTo>
                  <a:lnTo>
                    <a:pt x="234681" y="138093"/>
                  </a:lnTo>
                  <a:lnTo>
                    <a:pt x="215402" y="101911"/>
                  </a:lnTo>
                  <a:lnTo>
                    <a:pt x="206253" y="81063"/>
                  </a:lnTo>
                  <a:lnTo>
                    <a:pt x="176126" y="43425"/>
                  </a:lnTo>
                  <a:lnTo>
                    <a:pt x="136771" y="7328"/>
                  </a:lnTo>
                  <a:lnTo>
                    <a:pt x="116735" y="0"/>
                  </a:lnTo>
                  <a:lnTo>
                    <a:pt x="88721" y="1452"/>
                  </a:lnTo>
                  <a:lnTo>
                    <a:pt x="79619" y="3380"/>
                  </a:lnTo>
                  <a:lnTo>
                    <a:pt x="52588" y="20313"/>
                  </a:lnTo>
                  <a:lnTo>
                    <a:pt x="23917" y="59831"/>
                  </a:lnTo>
                  <a:lnTo>
                    <a:pt x="7200" y="95138"/>
                  </a:lnTo>
                  <a:lnTo>
                    <a:pt x="1365" y="137570"/>
                  </a:lnTo>
                  <a:lnTo>
                    <a:pt x="0" y="170333"/>
                  </a:lnTo>
                  <a:lnTo>
                    <a:pt x="2039" y="204738"/>
                  </a:lnTo>
                  <a:lnTo>
                    <a:pt x="7245" y="239873"/>
                  </a:lnTo>
                  <a:lnTo>
                    <a:pt x="16173" y="275332"/>
                  </a:lnTo>
                  <a:lnTo>
                    <a:pt x="26756" y="310936"/>
                  </a:lnTo>
                  <a:lnTo>
                    <a:pt x="38074" y="343627"/>
                  </a:lnTo>
                  <a:lnTo>
                    <a:pt x="55602" y="378765"/>
                  </a:lnTo>
                  <a:lnTo>
                    <a:pt x="73363" y="406044"/>
                  </a:lnTo>
                  <a:lnTo>
                    <a:pt x="85247" y="416985"/>
                  </a:lnTo>
                  <a:lnTo>
                    <a:pt x="99789" y="422510"/>
                  </a:lnTo>
                  <a:lnTo>
                    <a:pt x="115181" y="423973"/>
                  </a:lnTo>
                  <a:lnTo>
                    <a:pt x="152109" y="418982"/>
                  </a:lnTo>
                  <a:lnTo>
                    <a:pt x="171839" y="402561"/>
                  </a:lnTo>
                  <a:lnTo>
                    <a:pt x="182656" y="389848"/>
                  </a:lnTo>
                  <a:lnTo>
                    <a:pt x="191852" y="364505"/>
                  </a:lnTo>
                  <a:lnTo>
                    <a:pt x="199967" y="330743"/>
                  </a:lnTo>
                  <a:lnTo>
                    <a:pt x="207361" y="291368"/>
                  </a:lnTo>
                  <a:lnTo>
                    <a:pt x="211299" y="260157"/>
                  </a:lnTo>
                  <a:lnTo>
                    <a:pt x="212932" y="234388"/>
                  </a:lnTo>
                  <a:lnTo>
                    <a:pt x="211108" y="193520"/>
                  </a:lnTo>
                  <a:lnTo>
                    <a:pt x="200909" y="151175"/>
                  </a:lnTo>
                  <a:lnTo>
                    <a:pt x="195578" y="124465"/>
                  </a:lnTo>
                  <a:lnTo>
                    <a:pt x="196397" y="138797"/>
                  </a:lnTo>
                  <a:lnTo>
                    <a:pt x="212536" y="182501"/>
                  </a:lnTo>
                  <a:lnTo>
                    <a:pt x="228783" y="216372"/>
                  </a:lnTo>
                  <a:lnTo>
                    <a:pt x="241424" y="256283"/>
                  </a:lnTo>
                  <a:lnTo>
                    <a:pt x="260934" y="299528"/>
                  </a:lnTo>
                  <a:lnTo>
                    <a:pt x="280826" y="339020"/>
                  </a:lnTo>
                  <a:lnTo>
                    <a:pt x="299288" y="375857"/>
                  </a:lnTo>
                  <a:lnTo>
                    <a:pt x="317325" y="402426"/>
                  </a:lnTo>
                  <a:lnTo>
                    <a:pt x="335238" y="418126"/>
                  </a:lnTo>
                  <a:lnTo>
                    <a:pt x="348372" y="424321"/>
                  </a:lnTo>
                  <a:lnTo>
                    <a:pt x="357955" y="423124"/>
                  </a:lnTo>
                  <a:lnTo>
                    <a:pt x="363288" y="421416"/>
                  </a:lnTo>
                  <a:lnTo>
                    <a:pt x="366844" y="418293"/>
                  </a:lnTo>
                  <a:lnTo>
                    <a:pt x="373955" y="4001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SMARTInkShape-1289"/>
            <p:cNvSpPr/>
            <p:nvPr>
              <p:custDataLst>
                <p:tags r:id="rId53"/>
              </p:custDataLst>
            </p:nvPr>
          </p:nvSpPr>
          <p:spPr>
            <a:xfrm>
              <a:off x="6265664" y="3580805"/>
              <a:ext cx="222707" cy="503642"/>
            </a:xfrm>
            <a:custGeom>
              <a:avLst/>
              <a:gdLst/>
              <a:ahLst/>
              <a:cxnLst/>
              <a:rect l="0" t="0" r="0" b="0"/>
              <a:pathLst>
                <a:path w="222707" h="503642">
                  <a:moveTo>
                    <a:pt x="0" y="0"/>
                  </a:moveTo>
                  <a:lnTo>
                    <a:pt x="0" y="0"/>
                  </a:lnTo>
                  <a:lnTo>
                    <a:pt x="18962" y="37923"/>
                  </a:lnTo>
                  <a:lnTo>
                    <a:pt x="33563" y="69771"/>
                  </a:lnTo>
                  <a:lnTo>
                    <a:pt x="55585" y="112946"/>
                  </a:lnTo>
                  <a:lnTo>
                    <a:pt x="80962" y="156166"/>
                  </a:lnTo>
                  <a:lnTo>
                    <a:pt x="98491" y="188469"/>
                  </a:lnTo>
                  <a:lnTo>
                    <a:pt x="116203" y="219363"/>
                  </a:lnTo>
                  <a:lnTo>
                    <a:pt x="128705" y="252276"/>
                  </a:lnTo>
                  <a:lnTo>
                    <a:pt x="138562" y="286747"/>
                  </a:lnTo>
                  <a:lnTo>
                    <a:pt x="149557" y="321912"/>
                  </a:lnTo>
                  <a:lnTo>
                    <a:pt x="166904" y="365697"/>
                  </a:lnTo>
                  <a:lnTo>
                    <a:pt x="184611" y="403806"/>
                  </a:lnTo>
                  <a:lnTo>
                    <a:pt x="201243" y="444117"/>
                  </a:lnTo>
                  <a:lnTo>
                    <a:pt x="220528" y="488174"/>
                  </a:lnTo>
                  <a:lnTo>
                    <a:pt x="222706" y="502454"/>
                  </a:lnTo>
                  <a:lnTo>
                    <a:pt x="220901" y="503641"/>
                  </a:lnTo>
                  <a:lnTo>
                    <a:pt x="205383" y="500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SMARTInkShape-1290"/>
            <p:cNvSpPr/>
            <p:nvPr>
              <p:custDataLst>
                <p:tags r:id="rId54"/>
              </p:custDataLst>
            </p:nvPr>
          </p:nvSpPr>
          <p:spPr>
            <a:xfrm>
              <a:off x="5485958" y="3795117"/>
              <a:ext cx="167657" cy="337977"/>
            </a:xfrm>
            <a:custGeom>
              <a:avLst/>
              <a:gdLst/>
              <a:ahLst/>
              <a:cxnLst/>
              <a:rect l="0" t="0" r="0" b="0"/>
              <a:pathLst>
                <a:path w="167657" h="337977">
                  <a:moveTo>
                    <a:pt x="101050" y="17860"/>
                  </a:moveTo>
                  <a:lnTo>
                    <a:pt x="101050" y="17860"/>
                  </a:lnTo>
                  <a:lnTo>
                    <a:pt x="68381" y="33110"/>
                  </a:lnTo>
                  <a:lnTo>
                    <a:pt x="33383" y="72270"/>
                  </a:lnTo>
                  <a:lnTo>
                    <a:pt x="9925" y="109305"/>
                  </a:lnTo>
                  <a:lnTo>
                    <a:pt x="1680" y="134570"/>
                  </a:lnTo>
                  <a:lnTo>
                    <a:pt x="0" y="167626"/>
                  </a:lnTo>
                  <a:lnTo>
                    <a:pt x="2561" y="203485"/>
                  </a:lnTo>
                  <a:lnTo>
                    <a:pt x="7006" y="235959"/>
                  </a:lnTo>
                  <a:lnTo>
                    <a:pt x="15087" y="277391"/>
                  </a:lnTo>
                  <a:lnTo>
                    <a:pt x="28505" y="305322"/>
                  </a:lnTo>
                  <a:lnTo>
                    <a:pt x="40309" y="321425"/>
                  </a:lnTo>
                  <a:lnTo>
                    <a:pt x="59571" y="332480"/>
                  </a:lnTo>
                  <a:lnTo>
                    <a:pt x="92746" y="337976"/>
                  </a:lnTo>
                  <a:lnTo>
                    <a:pt x="118103" y="337935"/>
                  </a:lnTo>
                  <a:lnTo>
                    <a:pt x="132111" y="334410"/>
                  </a:lnTo>
                  <a:lnTo>
                    <a:pt x="147597" y="313660"/>
                  </a:lnTo>
                  <a:lnTo>
                    <a:pt x="161424" y="283272"/>
                  </a:lnTo>
                  <a:lnTo>
                    <a:pt x="167571" y="253230"/>
                  </a:lnTo>
                  <a:lnTo>
                    <a:pt x="167656" y="220695"/>
                  </a:lnTo>
                  <a:lnTo>
                    <a:pt x="164387" y="186392"/>
                  </a:lnTo>
                  <a:lnTo>
                    <a:pt x="159626" y="151302"/>
                  </a:lnTo>
                  <a:lnTo>
                    <a:pt x="151368" y="107558"/>
                  </a:lnTo>
                  <a:lnTo>
                    <a:pt x="133157" y="69462"/>
                  </a:lnTo>
                  <a:lnTo>
                    <a:pt x="112848" y="25843"/>
                  </a:lnTo>
                  <a:lnTo>
                    <a:pt x="9212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SMARTInkShape-1291"/>
            <p:cNvSpPr/>
            <p:nvPr>
              <p:custDataLst>
                <p:tags r:id="rId55"/>
              </p:custDataLst>
            </p:nvPr>
          </p:nvSpPr>
          <p:spPr>
            <a:xfrm>
              <a:off x="6256734" y="3804047"/>
              <a:ext cx="357189" cy="89298"/>
            </a:xfrm>
            <a:custGeom>
              <a:avLst/>
              <a:gdLst/>
              <a:ahLst/>
              <a:cxnLst/>
              <a:rect l="0" t="0" r="0" b="0"/>
              <a:pathLst>
                <a:path w="357189" h="89298">
                  <a:moveTo>
                    <a:pt x="0" y="89297"/>
                  </a:moveTo>
                  <a:lnTo>
                    <a:pt x="0" y="89297"/>
                  </a:lnTo>
                  <a:lnTo>
                    <a:pt x="33183" y="84556"/>
                  </a:lnTo>
                  <a:lnTo>
                    <a:pt x="72781" y="81608"/>
                  </a:lnTo>
                  <a:lnTo>
                    <a:pt x="109649" y="75994"/>
                  </a:lnTo>
                  <a:lnTo>
                    <a:pt x="139022" y="68171"/>
                  </a:lnTo>
                  <a:lnTo>
                    <a:pt x="170928" y="58079"/>
                  </a:lnTo>
                  <a:lnTo>
                    <a:pt x="201645" y="46980"/>
                  </a:lnTo>
                  <a:lnTo>
                    <a:pt x="231834" y="38078"/>
                  </a:lnTo>
                  <a:lnTo>
                    <a:pt x="261787" y="29822"/>
                  </a:lnTo>
                  <a:lnTo>
                    <a:pt x="305550" y="15010"/>
                  </a:lnTo>
                  <a:lnTo>
                    <a:pt x="349604" y="2173"/>
                  </a:lnTo>
                  <a:lnTo>
                    <a:pt x="35718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SMARTInkShape-1292"/>
            <p:cNvSpPr/>
            <p:nvPr>
              <p:custDataLst>
                <p:tags r:id="rId56"/>
              </p:custDataLst>
            </p:nvPr>
          </p:nvSpPr>
          <p:spPr>
            <a:xfrm>
              <a:off x="5024438" y="3743328"/>
              <a:ext cx="392907" cy="430234"/>
            </a:xfrm>
            <a:custGeom>
              <a:avLst/>
              <a:gdLst/>
              <a:ahLst/>
              <a:cxnLst/>
              <a:rect l="0" t="0" r="0" b="0"/>
              <a:pathLst>
                <a:path w="392907" h="430234">
                  <a:moveTo>
                    <a:pt x="0" y="230383"/>
                  </a:moveTo>
                  <a:lnTo>
                    <a:pt x="0" y="230383"/>
                  </a:lnTo>
                  <a:lnTo>
                    <a:pt x="0" y="201279"/>
                  </a:lnTo>
                  <a:lnTo>
                    <a:pt x="0" y="156924"/>
                  </a:lnTo>
                  <a:lnTo>
                    <a:pt x="0" y="117367"/>
                  </a:lnTo>
                  <a:lnTo>
                    <a:pt x="0" y="75850"/>
                  </a:lnTo>
                  <a:lnTo>
                    <a:pt x="0" y="57534"/>
                  </a:lnTo>
                  <a:lnTo>
                    <a:pt x="2645" y="100803"/>
                  </a:lnTo>
                  <a:lnTo>
                    <a:pt x="9713" y="136096"/>
                  </a:lnTo>
                  <a:lnTo>
                    <a:pt x="20737" y="177972"/>
                  </a:lnTo>
                  <a:lnTo>
                    <a:pt x="30052" y="208081"/>
                  </a:lnTo>
                  <a:lnTo>
                    <a:pt x="37500" y="241307"/>
                  </a:lnTo>
                  <a:lnTo>
                    <a:pt x="44117" y="275918"/>
                  </a:lnTo>
                  <a:lnTo>
                    <a:pt x="50365" y="309160"/>
                  </a:lnTo>
                  <a:lnTo>
                    <a:pt x="59461" y="350186"/>
                  </a:lnTo>
                  <a:lnTo>
                    <a:pt x="68777" y="394314"/>
                  </a:lnTo>
                  <a:lnTo>
                    <a:pt x="71247" y="408413"/>
                  </a:lnTo>
                  <a:lnTo>
                    <a:pt x="79435" y="430233"/>
                  </a:lnTo>
                  <a:lnTo>
                    <a:pt x="79747" y="430092"/>
                  </a:lnTo>
                  <a:lnTo>
                    <a:pt x="80356" y="404983"/>
                  </a:lnTo>
                  <a:lnTo>
                    <a:pt x="68091" y="365340"/>
                  </a:lnTo>
                  <a:lnTo>
                    <a:pt x="63169" y="328027"/>
                  </a:lnTo>
                  <a:lnTo>
                    <a:pt x="58502" y="293293"/>
                  </a:lnTo>
                  <a:lnTo>
                    <a:pt x="50475" y="257351"/>
                  </a:lnTo>
                  <a:lnTo>
                    <a:pt x="41284" y="220541"/>
                  </a:lnTo>
                  <a:lnTo>
                    <a:pt x="33893" y="181029"/>
                  </a:lnTo>
                  <a:lnTo>
                    <a:pt x="29946" y="142963"/>
                  </a:lnTo>
                  <a:lnTo>
                    <a:pt x="27199" y="108186"/>
                  </a:lnTo>
                  <a:lnTo>
                    <a:pt x="21067" y="68279"/>
                  </a:lnTo>
                  <a:lnTo>
                    <a:pt x="17984" y="35386"/>
                  </a:lnTo>
                  <a:lnTo>
                    <a:pt x="40226" y="72599"/>
                  </a:lnTo>
                  <a:lnTo>
                    <a:pt x="65456" y="115467"/>
                  </a:lnTo>
                  <a:lnTo>
                    <a:pt x="85646" y="145575"/>
                  </a:lnTo>
                  <a:lnTo>
                    <a:pt x="100754" y="168884"/>
                  </a:lnTo>
                  <a:lnTo>
                    <a:pt x="117770" y="195337"/>
                  </a:lnTo>
                  <a:lnTo>
                    <a:pt x="141969" y="230020"/>
                  </a:lnTo>
                  <a:lnTo>
                    <a:pt x="159339" y="250065"/>
                  </a:lnTo>
                  <a:lnTo>
                    <a:pt x="173674" y="258975"/>
                  </a:lnTo>
                  <a:lnTo>
                    <a:pt x="192901" y="263990"/>
                  </a:lnTo>
                  <a:lnTo>
                    <a:pt x="205127" y="262517"/>
                  </a:lnTo>
                  <a:lnTo>
                    <a:pt x="229144" y="253487"/>
                  </a:lnTo>
                  <a:lnTo>
                    <a:pt x="238433" y="242636"/>
                  </a:lnTo>
                  <a:lnTo>
                    <a:pt x="252480" y="211416"/>
                  </a:lnTo>
                  <a:lnTo>
                    <a:pt x="257040" y="175925"/>
                  </a:lnTo>
                  <a:lnTo>
                    <a:pt x="258392" y="138731"/>
                  </a:lnTo>
                  <a:lnTo>
                    <a:pt x="253416" y="109282"/>
                  </a:lnTo>
                  <a:lnTo>
                    <a:pt x="245582" y="78333"/>
                  </a:lnTo>
                  <a:lnTo>
                    <a:pt x="236586" y="39590"/>
                  </a:lnTo>
                  <a:lnTo>
                    <a:pt x="232487" y="11795"/>
                  </a:lnTo>
                  <a:lnTo>
                    <a:pt x="230398" y="7267"/>
                  </a:lnTo>
                  <a:lnTo>
                    <a:pt x="224656" y="0"/>
                  </a:lnTo>
                  <a:lnTo>
                    <a:pt x="224184" y="396"/>
                  </a:lnTo>
                  <a:lnTo>
                    <a:pt x="223661" y="3482"/>
                  </a:lnTo>
                  <a:lnTo>
                    <a:pt x="235707" y="41158"/>
                  </a:lnTo>
                  <a:lnTo>
                    <a:pt x="248984" y="78626"/>
                  </a:lnTo>
                  <a:lnTo>
                    <a:pt x="260745" y="121146"/>
                  </a:lnTo>
                  <a:lnTo>
                    <a:pt x="267360" y="153060"/>
                  </a:lnTo>
                  <a:lnTo>
                    <a:pt x="275592" y="188080"/>
                  </a:lnTo>
                  <a:lnTo>
                    <a:pt x="289173" y="226795"/>
                  </a:lnTo>
                  <a:lnTo>
                    <a:pt x="305130" y="261861"/>
                  </a:lnTo>
                  <a:lnTo>
                    <a:pt x="325557" y="304202"/>
                  </a:lnTo>
                  <a:lnTo>
                    <a:pt x="346088" y="345175"/>
                  </a:lnTo>
                  <a:lnTo>
                    <a:pt x="368261" y="372819"/>
                  </a:lnTo>
                  <a:lnTo>
                    <a:pt x="376330" y="378024"/>
                  </a:lnTo>
                  <a:lnTo>
                    <a:pt x="386451" y="380954"/>
                  </a:lnTo>
                  <a:lnTo>
                    <a:pt x="388603" y="380373"/>
                  </a:lnTo>
                  <a:lnTo>
                    <a:pt x="390037" y="378994"/>
                  </a:lnTo>
                  <a:lnTo>
                    <a:pt x="392906" y="373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1293"/>
            <p:cNvSpPr/>
            <p:nvPr>
              <p:custDataLst>
                <p:tags r:id="rId57"/>
              </p:custDataLst>
            </p:nvPr>
          </p:nvSpPr>
          <p:spPr>
            <a:xfrm>
              <a:off x="5685234" y="3777258"/>
              <a:ext cx="194535" cy="324772"/>
            </a:xfrm>
            <a:custGeom>
              <a:avLst/>
              <a:gdLst/>
              <a:ahLst/>
              <a:cxnLst/>
              <a:rect l="0" t="0" r="0" b="0"/>
              <a:pathLst>
                <a:path w="194535" h="324772">
                  <a:moveTo>
                    <a:pt x="0" y="151805"/>
                  </a:moveTo>
                  <a:lnTo>
                    <a:pt x="0" y="151805"/>
                  </a:lnTo>
                  <a:lnTo>
                    <a:pt x="4741" y="194469"/>
                  </a:lnTo>
                  <a:lnTo>
                    <a:pt x="12359" y="225998"/>
                  </a:lnTo>
                  <a:lnTo>
                    <a:pt x="27806" y="263416"/>
                  </a:lnTo>
                  <a:lnTo>
                    <a:pt x="50803" y="297985"/>
                  </a:lnTo>
                  <a:lnTo>
                    <a:pt x="68521" y="312967"/>
                  </a:lnTo>
                  <a:lnTo>
                    <a:pt x="91079" y="323690"/>
                  </a:lnTo>
                  <a:lnTo>
                    <a:pt x="105302" y="324771"/>
                  </a:lnTo>
                  <a:lnTo>
                    <a:pt x="148720" y="316922"/>
                  </a:lnTo>
                  <a:lnTo>
                    <a:pt x="166655" y="304356"/>
                  </a:lnTo>
                  <a:lnTo>
                    <a:pt x="179797" y="288066"/>
                  </a:lnTo>
                  <a:lnTo>
                    <a:pt x="189975" y="261190"/>
                  </a:lnTo>
                  <a:lnTo>
                    <a:pt x="194534" y="223352"/>
                  </a:lnTo>
                  <a:lnTo>
                    <a:pt x="192955" y="192533"/>
                  </a:lnTo>
                  <a:lnTo>
                    <a:pt x="188945" y="159984"/>
                  </a:lnTo>
                  <a:lnTo>
                    <a:pt x="183856" y="128981"/>
                  </a:lnTo>
                  <a:lnTo>
                    <a:pt x="180933" y="98666"/>
                  </a:lnTo>
                  <a:lnTo>
                    <a:pt x="177649" y="70640"/>
                  </a:lnTo>
                  <a:lnTo>
                    <a:pt x="164664" y="28395"/>
                  </a:lnTo>
                  <a:lnTo>
                    <a:pt x="16073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8" name="SMARTInkShape-Group685"/>
          <p:cNvGrpSpPr/>
          <p:nvPr/>
        </p:nvGrpSpPr>
        <p:grpSpPr>
          <a:xfrm>
            <a:off x="6870088" y="3443087"/>
            <a:ext cx="601085" cy="567831"/>
            <a:chOff x="6870088" y="3443087"/>
            <a:chExt cx="601085" cy="567831"/>
          </a:xfrm>
        </p:grpSpPr>
        <p:sp>
          <p:nvSpPr>
            <p:cNvPr id="575" name="SMARTInkShape-1294"/>
            <p:cNvSpPr/>
            <p:nvPr>
              <p:custDataLst>
                <p:tags r:id="rId48"/>
              </p:custDataLst>
            </p:nvPr>
          </p:nvSpPr>
          <p:spPr>
            <a:xfrm>
              <a:off x="7113984" y="3723680"/>
              <a:ext cx="348259" cy="26790"/>
            </a:xfrm>
            <a:custGeom>
              <a:avLst/>
              <a:gdLst/>
              <a:ahLst/>
              <a:cxnLst/>
              <a:rect l="0" t="0" r="0" b="0"/>
              <a:pathLst>
                <a:path w="348259" h="26790">
                  <a:moveTo>
                    <a:pt x="0" y="26789"/>
                  </a:moveTo>
                  <a:lnTo>
                    <a:pt x="0" y="26789"/>
                  </a:lnTo>
                  <a:lnTo>
                    <a:pt x="42664" y="26789"/>
                  </a:lnTo>
                  <a:lnTo>
                    <a:pt x="79485" y="26789"/>
                  </a:lnTo>
                  <a:lnTo>
                    <a:pt x="115694" y="26789"/>
                  </a:lnTo>
                  <a:lnTo>
                    <a:pt x="151631" y="26789"/>
                  </a:lnTo>
                  <a:lnTo>
                    <a:pt x="190093" y="24143"/>
                  </a:lnTo>
                  <a:lnTo>
                    <a:pt x="229345" y="19660"/>
                  </a:lnTo>
                  <a:lnTo>
                    <a:pt x="266634" y="14360"/>
                  </a:lnTo>
                  <a:lnTo>
                    <a:pt x="300405" y="8697"/>
                  </a:lnTo>
                  <a:lnTo>
                    <a:pt x="34825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1295"/>
            <p:cNvSpPr/>
            <p:nvPr>
              <p:custDataLst>
                <p:tags r:id="rId49"/>
              </p:custDataLst>
            </p:nvPr>
          </p:nvSpPr>
          <p:spPr>
            <a:xfrm>
              <a:off x="6870088" y="3750469"/>
              <a:ext cx="248485" cy="260449"/>
            </a:xfrm>
            <a:custGeom>
              <a:avLst/>
              <a:gdLst/>
              <a:ahLst/>
              <a:cxnLst/>
              <a:rect l="0" t="0" r="0" b="0"/>
              <a:pathLst>
                <a:path w="248485" h="260449">
                  <a:moveTo>
                    <a:pt x="118881" y="0"/>
                  </a:moveTo>
                  <a:lnTo>
                    <a:pt x="118881" y="0"/>
                  </a:lnTo>
                  <a:lnTo>
                    <a:pt x="85698" y="9481"/>
                  </a:lnTo>
                  <a:lnTo>
                    <a:pt x="64115" y="22073"/>
                  </a:lnTo>
                  <a:lnTo>
                    <a:pt x="34090" y="54410"/>
                  </a:lnTo>
                  <a:lnTo>
                    <a:pt x="15154" y="90094"/>
                  </a:lnTo>
                  <a:lnTo>
                    <a:pt x="1717" y="127346"/>
                  </a:lnTo>
                  <a:lnTo>
                    <a:pt x="0" y="148872"/>
                  </a:lnTo>
                  <a:lnTo>
                    <a:pt x="3537" y="167368"/>
                  </a:lnTo>
                  <a:lnTo>
                    <a:pt x="27489" y="206452"/>
                  </a:lnTo>
                  <a:lnTo>
                    <a:pt x="54209" y="227748"/>
                  </a:lnTo>
                  <a:lnTo>
                    <a:pt x="92002" y="241885"/>
                  </a:lnTo>
                  <a:lnTo>
                    <a:pt x="129879" y="257098"/>
                  </a:lnTo>
                  <a:lnTo>
                    <a:pt x="151550" y="260448"/>
                  </a:lnTo>
                  <a:lnTo>
                    <a:pt x="189716" y="259254"/>
                  </a:lnTo>
                  <a:lnTo>
                    <a:pt x="216929" y="249567"/>
                  </a:lnTo>
                  <a:lnTo>
                    <a:pt x="229596" y="236926"/>
                  </a:lnTo>
                  <a:lnTo>
                    <a:pt x="234363" y="229388"/>
                  </a:lnTo>
                  <a:lnTo>
                    <a:pt x="243005" y="188774"/>
                  </a:lnTo>
                  <a:lnTo>
                    <a:pt x="248484" y="154270"/>
                  </a:lnTo>
                  <a:lnTo>
                    <a:pt x="245696" y="118911"/>
                  </a:lnTo>
                  <a:lnTo>
                    <a:pt x="243437" y="83299"/>
                  </a:lnTo>
                  <a:lnTo>
                    <a:pt x="234967"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1296"/>
            <p:cNvSpPr/>
            <p:nvPr>
              <p:custDataLst>
                <p:tags r:id="rId50"/>
              </p:custDataLst>
            </p:nvPr>
          </p:nvSpPr>
          <p:spPr>
            <a:xfrm>
              <a:off x="7142535" y="3443087"/>
              <a:ext cx="328638" cy="441328"/>
            </a:xfrm>
            <a:custGeom>
              <a:avLst/>
              <a:gdLst/>
              <a:ahLst/>
              <a:cxnLst/>
              <a:rect l="0" t="0" r="0" b="0"/>
              <a:pathLst>
                <a:path w="328638" h="441328">
                  <a:moveTo>
                    <a:pt x="328637" y="119858"/>
                  </a:moveTo>
                  <a:lnTo>
                    <a:pt x="328637" y="119858"/>
                  </a:lnTo>
                  <a:lnTo>
                    <a:pt x="320516" y="81053"/>
                  </a:lnTo>
                  <a:lnTo>
                    <a:pt x="305284" y="55995"/>
                  </a:lnTo>
                  <a:lnTo>
                    <a:pt x="290477" y="38888"/>
                  </a:lnTo>
                  <a:lnTo>
                    <a:pt x="271327" y="26655"/>
                  </a:lnTo>
                  <a:lnTo>
                    <a:pt x="235588" y="14191"/>
                  </a:lnTo>
                  <a:lnTo>
                    <a:pt x="193580" y="4213"/>
                  </a:lnTo>
                  <a:lnTo>
                    <a:pt x="164431" y="0"/>
                  </a:lnTo>
                  <a:lnTo>
                    <a:pt x="134940" y="1434"/>
                  </a:lnTo>
                  <a:lnTo>
                    <a:pt x="90447" y="17301"/>
                  </a:lnTo>
                  <a:lnTo>
                    <a:pt x="50585" y="36113"/>
                  </a:lnTo>
                  <a:lnTo>
                    <a:pt x="31095" y="53534"/>
                  </a:lnTo>
                  <a:lnTo>
                    <a:pt x="16810" y="75498"/>
                  </a:lnTo>
                  <a:lnTo>
                    <a:pt x="4182" y="115755"/>
                  </a:lnTo>
                  <a:lnTo>
                    <a:pt x="0" y="159102"/>
                  </a:lnTo>
                  <a:lnTo>
                    <a:pt x="744" y="203364"/>
                  </a:lnTo>
                  <a:lnTo>
                    <a:pt x="13644" y="247899"/>
                  </a:lnTo>
                  <a:lnTo>
                    <a:pt x="34884" y="291521"/>
                  </a:lnTo>
                  <a:lnTo>
                    <a:pt x="54185" y="329030"/>
                  </a:lnTo>
                  <a:lnTo>
                    <a:pt x="75840" y="368874"/>
                  </a:lnTo>
                  <a:lnTo>
                    <a:pt x="85314" y="386306"/>
                  </a:lnTo>
                  <a:lnTo>
                    <a:pt x="122079" y="429493"/>
                  </a:lnTo>
                  <a:lnTo>
                    <a:pt x="125447" y="433438"/>
                  </a:lnTo>
                  <a:lnTo>
                    <a:pt x="126700" y="436067"/>
                  </a:lnTo>
                  <a:lnTo>
                    <a:pt x="126544" y="437821"/>
                  </a:lnTo>
                  <a:lnTo>
                    <a:pt x="123254" y="4413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5" name="SMARTInkShape-Group686"/>
          <p:cNvGrpSpPr/>
          <p:nvPr/>
        </p:nvGrpSpPr>
        <p:grpSpPr>
          <a:xfrm>
            <a:off x="7705937" y="3534670"/>
            <a:ext cx="1345791" cy="537269"/>
            <a:chOff x="7705937" y="3534670"/>
            <a:chExt cx="1345791" cy="537269"/>
          </a:xfrm>
        </p:grpSpPr>
        <p:sp>
          <p:nvSpPr>
            <p:cNvPr id="579" name="SMARTInkShape-1297"/>
            <p:cNvSpPr/>
            <p:nvPr>
              <p:custDataLst>
                <p:tags r:id="rId42"/>
              </p:custDataLst>
            </p:nvPr>
          </p:nvSpPr>
          <p:spPr>
            <a:xfrm>
              <a:off x="7705937" y="3661348"/>
              <a:ext cx="191376" cy="240249"/>
            </a:xfrm>
            <a:custGeom>
              <a:avLst/>
              <a:gdLst/>
              <a:ahLst/>
              <a:cxnLst/>
              <a:rect l="0" t="0" r="0" b="0"/>
              <a:pathLst>
                <a:path w="191376" h="240249">
                  <a:moveTo>
                    <a:pt x="176001" y="71261"/>
                  </a:moveTo>
                  <a:lnTo>
                    <a:pt x="176001" y="71261"/>
                  </a:lnTo>
                  <a:lnTo>
                    <a:pt x="141348" y="28303"/>
                  </a:lnTo>
                  <a:lnTo>
                    <a:pt x="106974" y="13554"/>
                  </a:lnTo>
                  <a:lnTo>
                    <a:pt x="71653" y="4333"/>
                  </a:lnTo>
                  <a:lnTo>
                    <a:pt x="29454" y="715"/>
                  </a:lnTo>
                  <a:lnTo>
                    <a:pt x="6163" y="0"/>
                  </a:lnTo>
                  <a:lnTo>
                    <a:pt x="3244" y="933"/>
                  </a:lnTo>
                  <a:lnTo>
                    <a:pt x="1298" y="2548"/>
                  </a:lnTo>
                  <a:lnTo>
                    <a:pt x="0" y="4616"/>
                  </a:lnTo>
                  <a:lnTo>
                    <a:pt x="1120" y="6988"/>
                  </a:lnTo>
                  <a:lnTo>
                    <a:pt x="38983" y="36398"/>
                  </a:lnTo>
                  <a:lnTo>
                    <a:pt x="81908" y="59524"/>
                  </a:lnTo>
                  <a:lnTo>
                    <a:pt x="116812" y="82005"/>
                  </a:lnTo>
                  <a:lnTo>
                    <a:pt x="156040" y="115276"/>
                  </a:lnTo>
                  <a:lnTo>
                    <a:pt x="185474" y="148176"/>
                  </a:lnTo>
                  <a:lnTo>
                    <a:pt x="190133" y="160347"/>
                  </a:lnTo>
                  <a:lnTo>
                    <a:pt x="191375" y="166370"/>
                  </a:lnTo>
                  <a:lnTo>
                    <a:pt x="190110" y="178355"/>
                  </a:lnTo>
                  <a:lnTo>
                    <a:pt x="188383" y="184329"/>
                  </a:lnTo>
                  <a:lnTo>
                    <a:pt x="178527" y="196259"/>
                  </a:lnTo>
                  <a:lnTo>
                    <a:pt x="147946" y="220086"/>
                  </a:lnTo>
                  <a:lnTo>
                    <a:pt x="117307" y="233207"/>
                  </a:lnTo>
                  <a:lnTo>
                    <a:pt x="83093" y="238639"/>
                  </a:lnTo>
                  <a:lnTo>
                    <a:pt x="47821" y="240248"/>
                  </a:lnTo>
                  <a:lnTo>
                    <a:pt x="6336" y="2319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1298"/>
            <p:cNvSpPr/>
            <p:nvPr>
              <p:custDataLst>
                <p:tags r:id="rId43"/>
              </p:custDataLst>
            </p:nvPr>
          </p:nvSpPr>
          <p:spPr>
            <a:xfrm>
              <a:off x="8796315" y="3534670"/>
              <a:ext cx="255413" cy="286171"/>
            </a:xfrm>
            <a:custGeom>
              <a:avLst/>
              <a:gdLst/>
              <a:ahLst/>
              <a:cxnLst/>
              <a:rect l="0" t="0" r="0" b="0"/>
              <a:pathLst>
                <a:path w="255413" h="286171">
                  <a:moveTo>
                    <a:pt x="14310" y="117572"/>
                  </a:moveTo>
                  <a:lnTo>
                    <a:pt x="14310" y="117572"/>
                  </a:lnTo>
                  <a:lnTo>
                    <a:pt x="54108" y="116580"/>
                  </a:lnTo>
                  <a:lnTo>
                    <a:pt x="96365" y="105213"/>
                  </a:lnTo>
                  <a:lnTo>
                    <a:pt x="125604" y="89767"/>
                  </a:lnTo>
                  <a:lnTo>
                    <a:pt x="139180" y="77433"/>
                  </a:lnTo>
                  <a:lnTo>
                    <a:pt x="159359" y="36623"/>
                  </a:lnTo>
                  <a:lnTo>
                    <a:pt x="160465" y="21733"/>
                  </a:lnTo>
                  <a:lnTo>
                    <a:pt x="159372" y="14984"/>
                  </a:lnTo>
                  <a:lnTo>
                    <a:pt x="156659" y="9492"/>
                  </a:lnTo>
                  <a:lnTo>
                    <a:pt x="148352" y="745"/>
                  </a:lnTo>
                  <a:lnTo>
                    <a:pt x="141374" y="0"/>
                  </a:lnTo>
                  <a:lnTo>
                    <a:pt x="123038" y="4464"/>
                  </a:lnTo>
                  <a:lnTo>
                    <a:pt x="85065" y="24490"/>
                  </a:lnTo>
                  <a:lnTo>
                    <a:pt x="53906" y="48651"/>
                  </a:lnTo>
                  <a:lnTo>
                    <a:pt x="24593" y="91868"/>
                  </a:lnTo>
                  <a:lnTo>
                    <a:pt x="8428" y="126824"/>
                  </a:lnTo>
                  <a:lnTo>
                    <a:pt x="0" y="164962"/>
                  </a:lnTo>
                  <a:lnTo>
                    <a:pt x="148" y="202389"/>
                  </a:lnTo>
                  <a:lnTo>
                    <a:pt x="5039" y="221746"/>
                  </a:lnTo>
                  <a:lnTo>
                    <a:pt x="13828" y="236963"/>
                  </a:lnTo>
                  <a:lnTo>
                    <a:pt x="39412" y="256686"/>
                  </a:lnTo>
                  <a:lnTo>
                    <a:pt x="72128" y="275097"/>
                  </a:lnTo>
                  <a:lnTo>
                    <a:pt x="111699" y="283640"/>
                  </a:lnTo>
                  <a:lnTo>
                    <a:pt x="150102" y="286170"/>
                  </a:lnTo>
                  <a:lnTo>
                    <a:pt x="191357" y="282180"/>
                  </a:lnTo>
                  <a:lnTo>
                    <a:pt x="230258" y="269973"/>
                  </a:lnTo>
                  <a:lnTo>
                    <a:pt x="255412" y="2604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1299"/>
            <p:cNvSpPr/>
            <p:nvPr>
              <p:custDataLst>
                <p:tags r:id="rId44"/>
              </p:custDataLst>
            </p:nvPr>
          </p:nvSpPr>
          <p:spPr>
            <a:xfrm>
              <a:off x="8060531" y="3714750"/>
              <a:ext cx="35720" cy="357189"/>
            </a:xfrm>
            <a:custGeom>
              <a:avLst/>
              <a:gdLst/>
              <a:ahLst/>
              <a:cxnLst/>
              <a:rect l="0" t="0" r="0" b="0"/>
              <a:pathLst>
                <a:path w="35720" h="357189">
                  <a:moveTo>
                    <a:pt x="0" y="0"/>
                  </a:moveTo>
                  <a:lnTo>
                    <a:pt x="0" y="0"/>
                  </a:lnTo>
                  <a:lnTo>
                    <a:pt x="9481" y="42664"/>
                  </a:lnTo>
                  <a:lnTo>
                    <a:pt x="14258" y="66146"/>
                  </a:lnTo>
                  <a:lnTo>
                    <a:pt x="19428" y="92714"/>
                  </a:lnTo>
                  <a:lnTo>
                    <a:pt x="24858" y="121341"/>
                  </a:lnTo>
                  <a:lnTo>
                    <a:pt x="28478" y="149355"/>
                  </a:lnTo>
                  <a:lnTo>
                    <a:pt x="30892" y="176961"/>
                  </a:lnTo>
                  <a:lnTo>
                    <a:pt x="32501" y="204294"/>
                  </a:lnTo>
                  <a:lnTo>
                    <a:pt x="34289" y="245248"/>
                  </a:lnTo>
                  <a:lnTo>
                    <a:pt x="35295" y="287971"/>
                  </a:lnTo>
                  <a:lnTo>
                    <a:pt x="35663" y="331315"/>
                  </a:lnTo>
                  <a:lnTo>
                    <a:pt x="35719" y="357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1300"/>
            <p:cNvSpPr/>
            <p:nvPr>
              <p:custDataLst>
                <p:tags r:id="rId45"/>
              </p:custDataLst>
            </p:nvPr>
          </p:nvSpPr>
          <p:spPr>
            <a:xfrm>
              <a:off x="7998023" y="3617995"/>
              <a:ext cx="246546" cy="248561"/>
            </a:xfrm>
            <a:custGeom>
              <a:avLst/>
              <a:gdLst/>
              <a:ahLst/>
              <a:cxnLst/>
              <a:rect l="0" t="0" r="0" b="0"/>
              <a:pathLst>
                <a:path w="246546" h="248561">
                  <a:moveTo>
                    <a:pt x="0" y="34247"/>
                  </a:moveTo>
                  <a:lnTo>
                    <a:pt x="0" y="34247"/>
                  </a:lnTo>
                  <a:lnTo>
                    <a:pt x="33183" y="15285"/>
                  </a:lnTo>
                  <a:lnTo>
                    <a:pt x="77521" y="3493"/>
                  </a:lnTo>
                  <a:lnTo>
                    <a:pt x="122078" y="0"/>
                  </a:lnTo>
                  <a:lnTo>
                    <a:pt x="161960" y="3705"/>
                  </a:lnTo>
                  <a:lnTo>
                    <a:pt x="194170" y="15827"/>
                  </a:lnTo>
                  <a:lnTo>
                    <a:pt x="217826" y="36727"/>
                  </a:lnTo>
                  <a:lnTo>
                    <a:pt x="237403" y="61771"/>
                  </a:lnTo>
                  <a:lnTo>
                    <a:pt x="244419" y="79222"/>
                  </a:lnTo>
                  <a:lnTo>
                    <a:pt x="246545" y="97892"/>
                  </a:lnTo>
                  <a:lnTo>
                    <a:pt x="241171" y="129724"/>
                  </a:lnTo>
                  <a:lnTo>
                    <a:pt x="222081" y="167650"/>
                  </a:lnTo>
                  <a:lnTo>
                    <a:pt x="209828" y="184818"/>
                  </a:lnTo>
                  <a:lnTo>
                    <a:pt x="166477" y="223385"/>
                  </a:lnTo>
                  <a:lnTo>
                    <a:pt x="122936" y="244210"/>
                  </a:lnTo>
                  <a:lnTo>
                    <a:pt x="98227" y="2485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1301"/>
            <p:cNvSpPr/>
            <p:nvPr>
              <p:custDataLst>
                <p:tags r:id="rId46"/>
              </p:custDataLst>
            </p:nvPr>
          </p:nvSpPr>
          <p:spPr>
            <a:xfrm>
              <a:off x="8277064" y="3592217"/>
              <a:ext cx="292460" cy="238126"/>
            </a:xfrm>
            <a:custGeom>
              <a:avLst/>
              <a:gdLst/>
              <a:ahLst/>
              <a:cxnLst/>
              <a:rect l="0" t="0" r="0" b="0"/>
              <a:pathLst>
                <a:path w="292460" h="238126">
                  <a:moveTo>
                    <a:pt x="203163" y="15377"/>
                  </a:moveTo>
                  <a:lnTo>
                    <a:pt x="203163" y="15377"/>
                  </a:lnTo>
                  <a:lnTo>
                    <a:pt x="169979" y="5896"/>
                  </a:lnTo>
                  <a:lnTo>
                    <a:pt x="130382" y="0"/>
                  </a:lnTo>
                  <a:lnTo>
                    <a:pt x="97724" y="11850"/>
                  </a:lnTo>
                  <a:lnTo>
                    <a:pt x="64028" y="31668"/>
                  </a:lnTo>
                  <a:lnTo>
                    <a:pt x="39129" y="50399"/>
                  </a:lnTo>
                  <a:lnTo>
                    <a:pt x="23433" y="71291"/>
                  </a:lnTo>
                  <a:lnTo>
                    <a:pt x="5272" y="112301"/>
                  </a:lnTo>
                  <a:lnTo>
                    <a:pt x="0" y="149488"/>
                  </a:lnTo>
                  <a:lnTo>
                    <a:pt x="5348" y="191247"/>
                  </a:lnTo>
                  <a:lnTo>
                    <a:pt x="10404" y="206320"/>
                  </a:lnTo>
                  <a:lnTo>
                    <a:pt x="21250" y="219634"/>
                  </a:lnTo>
                  <a:lnTo>
                    <a:pt x="35000" y="230181"/>
                  </a:lnTo>
                  <a:lnTo>
                    <a:pt x="47726" y="234869"/>
                  </a:lnTo>
                  <a:lnTo>
                    <a:pt x="90421" y="238125"/>
                  </a:lnTo>
                  <a:lnTo>
                    <a:pt x="111384" y="236415"/>
                  </a:lnTo>
                  <a:lnTo>
                    <a:pt x="130621" y="229040"/>
                  </a:lnTo>
                  <a:lnTo>
                    <a:pt x="153446" y="208992"/>
                  </a:lnTo>
                  <a:lnTo>
                    <a:pt x="177945" y="174559"/>
                  </a:lnTo>
                  <a:lnTo>
                    <a:pt x="193368" y="130568"/>
                  </a:lnTo>
                  <a:lnTo>
                    <a:pt x="202905" y="95479"/>
                  </a:lnTo>
                  <a:lnTo>
                    <a:pt x="207017" y="71814"/>
                  </a:lnTo>
                  <a:lnTo>
                    <a:pt x="204218" y="29575"/>
                  </a:lnTo>
                  <a:lnTo>
                    <a:pt x="202639" y="16726"/>
                  </a:lnTo>
                  <a:lnTo>
                    <a:pt x="200829" y="13299"/>
                  </a:lnTo>
                  <a:lnTo>
                    <a:pt x="195536" y="7801"/>
                  </a:lnTo>
                  <a:lnTo>
                    <a:pt x="194109" y="8342"/>
                  </a:lnTo>
                  <a:lnTo>
                    <a:pt x="189878" y="11589"/>
                  </a:lnTo>
                  <a:lnTo>
                    <a:pt x="187337" y="18985"/>
                  </a:lnTo>
                  <a:lnTo>
                    <a:pt x="186659" y="23735"/>
                  </a:lnTo>
                  <a:lnTo>
                    <a:pt x="197850" y="66741"/>
                  </a:lnTo>
                  <a:lnTo>
                    <a:pt x="204098" y="105228"/>
                  </a:lnTo>
                  <a:lnTo>
                    <a:pt x="219737" y="147374"/>
                  </a:lnTo>
                  <a:lnTo>
                    <a:pt x="236728" y="191730"/>
                  </a:lnTo>
                  <a:lnTo>
                    <a:pt x="258454" y="213727"/>
                  </a:lnTo>
                  <a:lnTo>
                    <a:pt x="265108" y="217634"/>
                  </a:lnTo>
                  <a:lnTo>
                    <a:pt x="268273" y="218676"/>
                  </a:lnTo>
                  <a:lnTo>
                    <a:pt x="277080" y="217188"/>
                  </a:lnTo>
                  <a:lnTo>
                    <a:pt x="292459" y="2118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1302"/>
            <p:cNvSpPr/>
            <p:nvPr>
              <p:custDataLst>
                <p:tags r:id="rId47"/>
              </p:custDataLst>
            </p:nvPr>
          </p:nvSpPr>
          <p:spPr>
            <a:xfrm>
              <a:off x="8579697" y="3536156"/>
              <a:ext cx="230929" cy="271244"/>
            </a:xfrm>
            <a:custGeom>
              <a:avLst/>
              <a:gdLst/>
              <a:ahLst/>
              <a:cxnLst/>
              <a:rect l="0" t="0" r="0" b="0"/>
              <a:pathLst>
                <a:path w="230929" h="271244">
                  <a:moveTo>
                    <a:pt x="114842" y="0"/>
                  </a:moveTo>
                  <a:lnTo>
                    <a:pt x="114842" y="0"/>
                  </a:lnTo>
                  <a:lnTo>
                    <a:pt x="91030" y="26458"/>
                  </a:lnTo>
                  <a:lnTo>
                    <a:pt x="57625" y="65337"/>
                  </a:lnTo>
                  <a:lnTo>
                    <a:pt x="27664" y="109539"/>
                  </a:lnTo>
                  <a:lnTo>
                    <a:pt x="8204" y="146778"/>
                  </a:lnTo>
                  <a:lnTo>
                    <a:pt x="623" y="186531"/>
                  </a:lnTo>
                  <a:lnTo>
                    <a:pt x="0" y="195791"/>
                  </a:lnTo>
                  <a:lnTo>
                    <a:pt x="17829" y="221956"/>
                  </a:lnTo>
                  <a:lnTo>
                    <a:pt x="44936" y="247475"/>
                  </a:lnTo>
                  <a:lnTo>
                    <a:pt x="86592" y="266504"/>
                  </a:lnTo>
                  <a:lnTo>
                    <a:pt x="105263" y="271243"/>
                  </a:lnTo>
                  <a:lnTo>
                    <a:pt x="141503" y="268847"/>
                  </a:lnTo>
                  <a:lnTo>
                    <a:pt x="159433" y="266331"/>
                  </a:lnTo>
                  <a:lnTo>
                    <a:pt x="185270" y="253758"/>
                  </a:lnTo>
                  <a:lnTo>
                    <a:pt x="229837" y="215332"/>
                  </a:lnTo>
                  <a:lnTo>
                    <a:pt x="230928" y="214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8" name="SMARTInkShape-Group687"/>
          <p:cNvGrpSpPr/>
          <p:nvPr/>
        </p:nvGrpSpPr>
        <p:grpSpPr>
          <a:xfrm>
            <a:off x="9462096" y="3450172"/>
            <a:ext cx="643335" cy="344946"/>
            <a:chOff x="9462096" y="3450172"/>
            <a:chExt cx="643335" cy="344946"/>
          </a:xfrm>
        </p:grpSpPr>
        <p:sp>
          <p:nvSpPr>
            <p:cNvPr id="586" name="SMARTInkShape-1303"/>
            <p:cNvSpPr/>
            <p:nvPr>
              <p:custDataLst>
                <p:tags r:id="rId40"/>
              </p:custDataLst>
            </p:nvPr>
          </p:nvSpPr>
          <p:spPr>
            <a:xfrm>
              <a:off x="9462096" y="3484497"/>
              <a:ext cx="357585" cy="310621"/>
            </a:xfrm>
            <a:custGeom>
              <a:avLst/>
              <a:gdLst/>
              <a:ahLst/>
              <a:cxnLst/>
              <a:rect l="0" t="0" r="0" b="0"/>
              <a:pathLst>
                <a:path w="357585" h="310621">
                  <a:moveTo>
                    <a:pt x="214709" y="69519"/>
                  </a:moveTo>
                  <a:lnTo>
                    <a:pt x="214709" y="69519"/>
                  </a:lnTo>
                  <a:lnTo>
                    <a:pt x="194313" y="30713"/>
                  </a:lnTo>
                  <a:lnTo>
                    <a:pt x="182163" y="13907"/>
                  </a:lnTo>
                  <a:lnTo>
                    <a:pt x="170147" y="5115"/>
                  </a:lnTo>
                  <a:lnTo>
                    <a:pt x="152227" y="165"/>
                  </a:lnTo>
                  <a:lnTo>
                    <a:pt x="138322" y="0"/>
                  </a:lnTo>
                  <a:lnTo>
                    <a:pt x="118913" y="3233"/>
                  </a:lnTo>
                  <a:lnTo>
                    <a:pt x="99703" y="13269"/>
                  </a:lnTo>
                  <a:lnTo>
                    <a:pt x="90413" y="20113"/>
                  </a:lnTo>
                  <a:lnTo>
                    <a:pt x="75291" y="40550"/>
                  </a:lnTo>
                  <a:lnTo>
                    <a:pt x="56278" y="70050"/>
                  </a:lnTo>
                  <a:lnTo>
                    <a:pt x="34675" y="105592"/>
                  </a:lnTo>
                  <a:lnTo>
                    <a:pt x="20272" y="133255"/>
                  </a:lnTo>
                  <a:lnTo>
                    <a:pt x="4269" y="174575"/>
                  </a:lnTo>
                  <a:lnTo>
                    <a:pt x="0" y="215409"/>
                  </a:lnTo>
                  <a:lnTo>
                    <a:pt x="5019" y="246360"/>
                  </a:lnTo>
                  <a:lnTo>
                    <a:pt x="15350" y="262547"/>
                  </a:lnTo>
                  <a:lnTo>
                    <a:pt x="34900" y="282585"/>
                  </a:lnTo>
                  <a:lnTo>
                    <a:pt x="62033" y="288569"/>
                  </a:lnTo>
                  <a:lnTo>
                    <a:pt x="101212" y="294866"/>
                  </a:lnTo>
                  <a:lnTo>
                    <a:pt x="131855" y="294358"/>
                  </a:lnTo>
                  <a:lnTo>
                    <a:pt x="153412" y="288179"/>
                  </a:lnTo>
                  <a:lnTo>
                    <a:pt x="177492" y="275679"/>
                  </a:lnTo>
                  <a:lnTo>
                    <a:pt x="197508" y="232468"/>
                  </a:lnTo>
                  <a:lnTo>
                    <a:pt x="207064" y="200810"/>
                  </a:lnTo>
                  <a:lnTo>
                    <a:pt x="209798" y="160675"/>
                  </a:lnTo>
                  <a:lnTo>
                    <a:pt x="201832" y="116298"/>
                  </a:lnTo>
                  <a:lnTo>
                    <a:pt x="188844" y="92750"/>
                  </a:lnTo>
                  <a:lnTo>
                    <a:pt x="180724" y="84805"/>
                  </a:lnTo>
                  <a:lnTo>
                    <a:pt x="170245" y="78558"/>
                  </a:lnTo>
                  <a:lnTo>
                    <a:pt x="170115" y="87962"/>
                  </a:lnTo>
                  <a:lnTo>
                    <a:pt x="174817" y="103316"/>
                  </a:lnTo>
                  <a:lnTo>
                    <a:pt x="197868" y="144525"/>
                  </a:lnTo>
                  <a:lnTo>
                    <a:pt x="217656" y="177732"/>
                  </a:lnTo>
                  <a:lnTo>
                    <a:pt x="251010" y="219768"/>
                  </a:lnTo>
                  <a:lnTo>
                    <a:pt x="288085" y="263121"/>
                  </a:lnTo>
                  <a:lnTo>
                    <a:pt x="330181" y="298795"/>
                  </a:lnTo>
                  <a:lnTo>
                    <a:pt x="345826" y="307117"/>
                  </a:lnTo>
                  <a:lnTo>
                    <a:pt x="357584" y="3106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1304"/>
            <p:cNvSpPr/>
            <p:nvPr>
              <p:custDataLst>
                <p:tags r:id="rId41"/>
              </p:custDataLst>
            </p:nvPr>
          </p:nvSpPr>
          <p:spPr>
            <a:xfrm>
              <a:off x="9766102" y="3450172"/>
              <a:ext cx="339329" cy="336017"/>
            </a:xfrm>
            <a:custGeom>
              <a:avLst/>
              <a:gdLst/>
              <a:ahLst/>
              <a:cxnLst/>
              <a:rect l="0" t="0" r="0" b="0"/>
              <a:pathLst>
                <a:path w="339329" h="336017">
                  <a:moveTo>
                    <a:pt x="0" y="41336"/>
                  </a:moveTo>
                  <a:lnTo>
                    <a:pt x="0" y="41336"/>
                  </a:lnTo>
                  <a:lnTo>
                    <a:pt x="4740" y="79259"/>
                  </a:lnTo>
                  <a:lnTo>
                    <a:pt x="17169" y="117065"/>
                  </a:lnTo>
                  <a:lnTo>
                    <a:pt x="28679" y="151858"/>
                  </a:lnTo>
                  <a:lnTo>
                    <a:pt x="43113" y="187303"/>
                  </a:lnTo>
                  <a:lnTo>
                    <a:pt x="58640" y="227706"/>
                  </a:lnTo>
                  <a:lnTo>
                    <a:pt x="68616" y="264350"/>
                  </a:lnTo>
                  <a:lnTo>
                    <a:pt x="73248" y="288654"/>
                  </a:lnTo>
                  <a:lnTo>
                    <a:pt x="79950" y="323399"/>
                  </a:lnTo>
                  <a:lnTo>
                    <a:pt x="80330" y="334451"/>
                  </a:lnTo>
                  <a:lnTo>
                    <a:pt x="67935" y="298591"/>
                  </a:lnTo>
                  <a:lnTo>
                    <a:pt x="63579" y="257112"/>
                  </a:lnTo>
                  <a:lnTo>
                    <a:pt x="62648" y="217856"/>
                  </a:lnTo>
                  <a:lnTo>
                    <a:pt x="63593" y="199696"/>
                  </a:lnTo>
                  <a:lnTo>
                    <a:pt x="65216" y="171714"/>
                  </a:lnTo>
                  <a:lnTo>
                    <a:pt x="67290" y="137184"/>
                  </a:lnTo>
                  <a:lnTo>
                    <a:pt x="70656" y="110196"/>
                  </a:lnTo>
                  <a:lnTo>
                    <a:pt x="79689" y="69625"/>
                  </a:lnTo>
                  <a:lnTo>
                    <a:pt x="95931" y="29213"/>
                  </a:lnTo>
                  <a:lnTo>
                    <a:pt x="110104" y="13458"/>
                  </a:lnTo>
                  <a:lnTo>
                    <a:pt x="126325" y="4141"/>
                  </a:lnTo>
                  <a:lnTo>
                    <a:pt x="143457" y="0"/>
                  </a:lnTo>
                  <a:lnTo>
                    <a:pt x="171577" y="6097"/>
                  </a:lnTo>
                  <a:lnTo>
                    <a:pt x="215872" y="26265"/>
                  </a:lnTo>
                  <a:lnTo>
                    <a:pt x="236833" y="43567"/>
                  </a:lnTo>
                  <a:lnTo>
                    <a:pt x="266459" y="84367"/>
                  </a:lnTo>
                  <a:lnTo>
                    <a:pt x="278169" y="105109"/>
                  </a:lnTo>
                  <a:lnTo>
                    <a:pt x="290338" y="143686"/>
                  </a:lnTo>
                  <a:lnTo>
                    <a:pt x="300228" y="180692"/>
                  </a:lnTo>
                  <a:lnTo>
                    <a:pt x="308451" y="215800"/>
                  </a:lnTo>
                  <a:lnTo>
                    <a:pt x="314377" y="254833"/>
                  </a:lnTo>
                  <a:lnTo>
                    <a:pt x="327913" y="299441"/>
                  </a:lnTo>
                  <a:lnTo>
                    <a:pt x="330286" y="310830"/>
                  </a:lnTo>
                  <a:lnTo>
                    <a:pt x="339303" y="335902"/>
                  </a:lnTo>
                  <a:lnTo>
                    <a:pt x="339328" y="336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7" name="SMARTInkShape-Group688"/>
          <p:cNvGrpSpPr/>
          <p:nvPr/>
        </p:nvGrpSpPr>
        <p:grpSpPr>
          <a:xfrm>
            <a:off x="10459124" y="3241477"/>
            <a:ext cx="1726924" cy="744311"/>
            <a:chOff x="10459124" y="3241477"/>
            <a:chExt cx="1726924" cy="744311"/>
          </a:xfrm>
        </p:grpSpPr>
        <p:sp>
          <p:nvSpPr>
            <p:cNvPr id="589" name="SMARTInkShape-1305"/>
            <p:cNvSpPr/>
            <p:nvPr>
              <p:custDataLst>
                <p:tags r:id="rId32"/>
              </p:custDataLst>
            </p:nvPr>
          </p:nvSpPr>
          <p:spPr>
            <a:xfrm>
              <a:off x="10855523" y="3250406"/>
              <a:ext cx="319847" cy="428444"/>
            </a:xfrm>
            <a:custGeom>
              <a:avLst/>
              <a:gdLst/>
              <a:ahLst/>
              <a:cxnLst/>
              <a:rect l="0" t="0" r="0" b="0"/>
              <a:pathLst>
                <a:path w="319847" h="428444">
                  <a:moveTo>
                    <a:pt x="0" y="0"/>
                  </a:moveTo>
                  <a:lnTo>
                    <a:pt x="0" y="0"/>
                  </a:lnTo>
                  <a:lnTo>
                    <a:pt x="14221" y="37924"/>
                  </a:lnTo>
                  <a:lnTo>
                    <a:pt x="27806" y="80469"/>
                  </a:lnTo>
                  <a:lnTo>
                    <a:pt x="38116" y="122952"/>
                  </a:lnTo>
                  <a:lnTo>
                    <a:pt x="42713" y="166958"/>
                  </a:lnTo>
                  <a:lnTo>
                    <a:pt x="46435" y="199219"/>
                  </a:lnTo>
                  <a:lnTo>
                    <a:pt x="50404" y="231417"/>
                  </a:lnTo>
                  <a:lnTo>
                    <a:pt x="52638" y="272848"/>
                  </a:lnTo>
                  <a:lnTo>
                    <a:pt x="53300" y="314119"/>
                  </a:lnTo>
                  <a:lnTo>
                    <a:pt x="53523" y="355736"/>
                  </a:lnTo>
                  <a:lnTo>
                    <a:pt x="50916" y="383547"/>
                  </a:lnTo>
                  <a:lnTo>
                    <a:pt x="45016" y="421602"/>
                  </a:lnTo>
                  <a:lnTo>
                    <a:pt x="45886" y="423943"/>
                  </a:lnTo>
                  <a:lnTo>
                    <a:pt x="47458" y="425504"/>
                  </a:lnTo>
                  <a:lnTo>
                    <a:pt x="53220" y="428443"/>
                  </a:lnTo>
                  <a:lnTo>
                    <a:pt x="53572" y="385322"/>
                  </a:lnTo>
                  <a:lnTo>
                    <a:pt x="58870" y="343899"/>
                  </a:lnTo>
                  <a:lnTo>
                    <a:pt x="63059" y="318563"/>
                  </a:lnTo>
                  <a:lnTo>
                    <a:pt x="73005" y="279828"/>
                  </a:lnTo>
                  <a:lnTo>
                    <a:pt x="92407" y="235709"/>
                  </a:lnTo>
                  <a:lnTo>
                    <a:pt x="119654" y="200147"/>
                  </a:lnTo>
                  <a:lnTo>
                    <a:pt x="152862" y="173404"/>
                  </a:lnTo>
                  <a:lnTo>
                    <a:pt x="177080" y="161405"/>
                  </a:lnTo>
                  <a:lnTo>
                    <a:pt x="217613" y="155641"/>
                  </a:lnTo>
                  <a:lnTo>
                    <a:pt x="242900" y="157810"/>
                  </a:lnTo>
                  <a:lnTo>
                    <a:pt x="264721" y="170018"/>
                  </a:lnTo>
                  <a:lnTo>
                    <a:pt x="302984" y="205453"/>
                  </a:lnTo>
                  <a:lnTo>
                    <a:pt x="313253" y="225919"/>
                  </a:lnTo>
                  <a:lnTo>
                    <a:pt x="319846" y="261915"/>
                  </a:lnTo>
                  <a:lnTo>
                    <a:pt x="316248" y="286625"/>
                  </a:lnTo>
                  <a:lnTo>
                    <a:pt x="304157" y="312799"/>
                  </a:lnTo>
                  <a:lnTo>
                    <a:pt x="283267" y="339405"/>
                  </a:lnTo>
                  <a:lnTo>
                    <a:pt x="240328" y="367805"/>
                  </a:lnTo>
                  <a:lnTo>
                    <a:pt x="210822" y="385102"/>
                  </a:lnTo>
                  <a:lnTo>
                    <a:pt x="172742" y="404321"/>
                  </a:lnTo>
                  <a:lnTo>
                    <a:pt x="149204" y="411870"/>
                  </a:lnTo>
                  <a:lnTo>
                    <a:pt x="111359" y="411107"/>
                  </a:lnTo>
                  <a:lnTo>
                    <a:pt x="101418" y="408272"/>
                  </a:lnTo>
                  <a:lnTo>
                    <a:pt x="86951" y="398367"/>
                  </a:lnTo>
                  <a:lnTo>
                    <a:pt x="85749" y="395554"/>
                  </a:lnTo>
                  <a:lnTo>
                    <a:pt x="85939" y="392688"/>
                  </a:lnTo>
                  <a:lnTo>
                    <a:pt x="93375" y="376216"/>
                  </a:lnTo>
                  <a:lnTo>
                    <a:pt x="101363" y="367960"/>
                  </a:lnTo>
                  <a:lnTo>
                    <a:pt x="116086" y="357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SMARTInkShape-1306"/>
            <p:cNvSpPr/>
            <p:nvPr>
              <p:custDataLst>
                <p:tags r:id="rId33"/>
              </p:custDataLst>
            </p:nvPr>
          </p:nvSpPr>
          <p:spPr>
            <a:xfrm>
              <a:off x="11909227" y="3393281"/>
              <a:ext cx="276821" cy="44650"/>
            </a:xfrm>
            <a:custGeom>
              <a:avLst/>
              <a:gdLst/>
              <a:ahLst/>
              <a:cxnLst/>
              <a:rect l="0" t="0" r="0" b="0"/>
              <a:pathLst>
                <a:path w="276821" h="44650">
                  <a:moveTo>
                    <a:pt x="0" y="0"/>
                  </a:moveTo>
                  <a:lnTo>
                    <a:pt x="0" y="0"/>
                  </a:lnTo>
                  <a:lnTo>
                    <a:pt x="40789" y="13266"/>
                  </a:lnTo>
                  <a:lnTo>
                    <a:pt x="78120" y="23334"/>
                  </a:lnTo>
                  <a:lnTo>
                    <a:pt x="105827" y="29553"/>
                  </a:lnTo>
                  <a:lnTo>
                    <a:pt x="128097" y="32600"/>
                  </a:lnTo>
                  <a:lnTo>
                    <a:pt x="155844" y="35624"/>
                  </a:lnTo>
                  <a:lnTo>
                    <a:pt x="187239" y="38632"/>
                  </a:lnTo>
                  <a:lnTo>
                    <a:pt x="230061" y="41975"/>
                  </a:lnTo>
                  <a:lnTo>
                    <a:pt x="276820"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SMARTInkShape-1307"/>
            <p:cNvSpPr/>
            <p:nvPr>
              <p:custDataLst>
                <p:tags r:id="rId34"/>
              </p:custDataLst>
            </p:nvPr>
          </p:nvSpPr>
          <p:spPr>
            <a:xfrm>
              <a:off x="11688507" y="3429000"/>
              <a:ext cx="238580" cy="186237"/>
            </a:xfrm>
            <a:custGeom>
              <a:avLst/>
              <a:gdLst/>
              <a:ahLst/>
              <a:cxnLst/>
              <a:rect l="0" t="0" r="0" b="0"/>
              <a:pathLst>
                <a:path w="238580" h="186237">
                  <a:moveTo>
                    <a:pt x="68915" y="0"/>
                  </a:moveTo>
                  <a:lnTo>
                    <a:pt x="68915" y="0"/>
                  </a:lnTo>
                  <a:lnTo>
                    <a:pt x="28285" y="19427"/>
                  </a:lnTo>
                  <a:lnTo>
                    <a:pt x="15138" y="31455"/>
                  </a:lnTo>
                  <a:lnTo>
                    <a:pt x="3151" y="53968"/>
                  </a:lnTo>
                  <a:lnTo>
                    <a:pt x="0" y="67311"/>
                  </a:lnTo>
                  <a:lnTo>
                    <a:pt x="2964" y="90720"/>
                  </a:lnTo>
                  <a:lnTo>
                    <a:pt x="14869" y="116508"/>
                  </a:lnTo>
                  <a:lnTo>
                    <a:pt x="35703" y="138260"/>
                  </a:lnTo>
                  <a:lnTo>
                    <a:pt x="78175" y="166802"/>
                  </a:lnTo>
                  <a:lnTo>
                    <a:pt x="118369" y="181005"/>
                  </a:lnTo>
                  <a:lnTo>
                    <a:pt x="157396" y="186236"/>
                  </a:lnTo>
                  <a:lnTo>
                    <a:pt x="193770" y="184623"/>
                  </a:lnTo>
                  <a:lnTo>
                    <a:pt x="210726" y="179289"/>
                  </a:lnTo>
                  <a:lnTo>
                    <a:pt x="238579"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SMARTInkShape-1308"/>
            <p:cNvSpPr/>
            <p:nvPr>
              <p:custDataLst>
                <p:tags r:id="rId35"/>
              </p:custDataLst>
            </p:nvPr>
          </p:nvSpPr>
          <p:spPr>
            <a:xfrm>
              <a:off x="11133025" y="3446859"/>
              <a:ext cx="238801" cy="538929"/>
            </a:xfrm>
            <a:custGeom>
              <a:avLst/>
              <a:gdLst/>
              <a:ahLst/>
              <a:cxnLst/>
              <a:rect l="0" t="0" r="0" b="0"/>
              <a:pathLst>
                <a:path w="238801" h="538929">
                  <a:moveTo>
                    <a:pt x="151123" y="0"/>
                  </a:moveTo>
                  <a:lnTo>
                    <a:pt x="151123" y="0"/>
                  </a:lnTo>
                  <a:lnTo>
                    <a:pt x="165344" y="37924"/>
                  </a:lnTo>
                  <a:lnTo>
                    <a:pt x="180264" y="72418"/>
                  </a:lnTo>
                  <a:lnTo>
                    <a:pt x="195825" y="107592"/>
                  </a:lnTo>
                  <a:lnTo>
                    <a:pt x="209355" y="143069"/>
                  </a:lnTo>
                  <a:lnTo>
                    <a:pt x="221983" y="181326"/>
                  </a:lnTo>
                  <a:lnTo>
                    <a:pt x="232227" y="220488"/>
                  </a:lnTo>
                  <a:lnTo>
                    <a:pt x="236779" y="257737"/>
                  </a:lnTo>
                  <a:lnTo>
                    <a:pt x="238800" y="294136"/>
                  </a:lnTo>
                  <a:lnTo>
                    <a:pt x="238709" y="329165"/>
                  </a:lnTo>
                  <a:lnTo>
                    <a:pt x="235360" y="361270"/>
                  </a:lnTo>
                  <a:lnTo>
                    <a:pt x="227917" y="392075"/>
                  </a:lnTo>
                  <a:lnTo>
                    <a:pt x="212573" y="434663"/>
                  </a:lnTo>
                  <a:lnTo>
                    <a:pt x="192812" y="469771"/>
                  </a:lnTo>
                  <a:lnTo>
                    <a:pt x="159469" y="508301"/>
                  </a:lnTo>
                  <a:lnTo>
                    <a:pt x="133090" y="526095"/>
                  </a:lnTo>
                  <a:lnTo>
                    <a:pt x="106424" y="537652"/>
                  </a:lnTo>
                  <a:lnTo>
                    <a:pt x="88594" y="538928"/>
                  </a:lnTo>
                  <a:lnTo>
                    <a:pt x="57633" y="531662"/>
                  </a:lnTo>
                  <a:lnTo>
                    <a:pt x="38535" y="518796"/>
                  </a:lnTo>
                  <a:lnTo>
                    <a:pt x="20310" y="497676"/>
                  </a:lnTo>
                  <a:lnTo>
                    <a:pt x="7081" y="463085"/>
                  </a:lnTo>
                  <a:lnTo>
                    <a:pt x="1619" y="421417"/>
                  </a:lnTo>
                  <a:lnTo>
                    <a:pt x="0" y="377652"/>
                  </a:lnTo>
                  <a:lnTo>
                    <a:pt x="2267" y="345447"/>
                  </a:lnTo>
                  <a:lnTo>
                    <a:pt x="7461" y="301365"/>
                  </a:lnTo>
                  <a:lnTo>
                    <a:pt x="8248" y="294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1309"/>
            <p:cNvSpPr/>
            <p:nvPr>
              <p:custDataLst>
                <p:tags r:id="rId36"/>
              </p:custDataLst>
            </p:nvPr>
          </p:nvSpPr>
          <p:spPr>
            <a:xfrm>
              <a:off x="11453813" y="3386388"/>
              <a:ext cx="178594" cy="229545"/>
            </a:xfrm>
            <a:custGeom>
              <a:avLst/>
              <a:gdLst/>
              <a:ahLst/>
              <a:cxnLst/>
              <a:rect l="0" t="0" r="0" b="0"/>
              <a:pathLst>
                <a:path w="178594" h="229545">
                  <a:moveTo>
                    <a:pt x="0" y="131909"/>
                  </a:moveTo>
                  <a:lnTo>
                    <a:pt x="0" y="131909"/>
                  </a:lnTo>
                  <a:lnTo>
                    <a:pt x="37923" y="127168"/>
                  </a:lnTo>
                  <a:lnTo>
                    <a:pt x="61834" y="119550"/>
                  </a:lnTo>
                  <a:lnTo>
                    <a:pt x="106074" y="91770"/>
                  </a:lnTo>
                  <a:lnTo>
                    <a:pt x="134622" y="55700"/>
                  </a:lnTo>
                  <a:lnTo>
                    <a:pt x="140430" y="32269"/>
                  </a:lnTo>
                  <a:lnTo>
                    <a:pt x="142151" y="15955"/>
                  </a:lnTo>
                  <a:lnTo>
                    <a:pt x="139906" y="8275"/>
                  </a:lnTo>
                  <a:lnTo>
                    <a:pt x="137919" y="4838"/>
                  </a:lnTo>
                  <a:lnTo>
                    <a:pt x="134610" y="2546"/>
                  </a:lnTo>
                  <a:lnTo>
                    <a:pt x="125641" y="0"/>
                  </a:lnTo>
                  <a:lnTo>
                    <a:pt x="96586" y="5495"/>
                  </a:lnTo>
                  <a:lnTo>
                    <a:pt x="71942" y="14306"/>
                  </a:lnTo>
                  <a:lnTo>
                    <a:pt x="39153" y="40220"/>
                  </a:lnTo>
                  <a:lnTo>
                    <a:pt x="25712" y="62408"/>
                  </a:lnTo>
                  <a:lnTo>
                    <a:pt x="19410" y="96573"/>
                  </a:lnTo>
                  <a:lnTo>
                    <a:pt x="19310" y="123092"/>
                  </a:lnTo>
                  <a:lnTo>
                    <a:pt x="22804" y="140889"/>
                  </a:lnTo>
                  <a:lnTo>
                    <a:pt x="39830" y="172383"/>
                  </a:lnTo>
                  <a:lnTo>
                    <a:pt x="71257" y="203330"/>
                  </a:lnTo>
                  <a:lnTo>
                    <a:pt x="100248" y="220026"/>
                  </a:lnTo>
                  <a:lnTo>
                    <a:pt x="122969" y="227140"/>
                  </a:lnTo>
                  <a:lnTo>
                    <a:pt x="148423" y="229544"/>
                  </a:lnTo>
                  <a:lnTo>
                    <a:pt x="160555" y="224581"/>
                  </a:lnTo>
                  <a:lnTo>
                    <a:pt x="178593" y="2122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1310"/>
            <p:cNvSpPr/>
            <p:nvPr>
              <p:custDataLst>
                <p:tags r:id="rId37"/>
              </p:custDataLst>
            </p:nvPr>
          </p:nvSpPr>
          <p:spPr>
            <a:xfrm>
              <a:off x="11248430" y="3330773"/>
              <a:ext cx="53579" cy="17861"/>
            </a:xfrm>
            <a:custGeom>
              <a:avLst/>
              <a:gdLst/>
              <a:ahLst/>
              <a:cxnLst/>
              <a:rect l="0" t="0" r="0" b="0"/>
              <a:pathLst>
                <a:path w="53579" h="17861">
                  <a:moveTo>
                    <a:pt x="0" y="0"/>
                  </a:moveTo>
                  <a:lnTo>
                    <a:pt x="0" y="0"/>
                  </a:lnTo>
                  <a:lnTo>
                    <a:pt x="42406" y="14136"/>
                  </a:lnTo>
                  <a:lnTo>
                    <a:pt x="53578" y="178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1311"/>
            <p:cNvSpPr/>
            <p:nvPr>
              <p:custDataLst>
                <p:tags r:id="rId38"/>
              </p:custDataLst>
            </p:nvPr>
          </p:nvSpPr>
          <p:spPr>
            <a:xfrm>
              <a:off x="11980664" y="3241477"/>
              <a:ext cx="87532" cy="401837"/>
            </a:xfrm>
            <a:custGeom>
              <a:avLst/>
              <a:gdLst/>
              <a:ahLst/>
              <a:cxnLst/>
              <a:rect l="0" t="0" r="0" b="0"/>
              <a:pathLst>
                <a:path w="87532" h="401837">
                  <a:moveTo>
                    <a:pt x="0" y="0"/>
                  </a:moveTo>
                  <a:lnTo>
                    <a:pt x="0" y="0"/>
                  </a:lnTo>
                  <a:lnTo>
                    <a:pt x="6137" y="41782"/>
                  </a:lnTo>
                  <a:lnTo>
                    <a:pt x="9095" y="84258"/>
                  </a:lnTo>
                  <a:lnTo>
                    <a:pt x="13303" y="113515"/>
                  </a:lnTo>
                  <a:lnTo>
                    <a:pt x="18480" y="145701"/>
                  </a:lnTo>
                  <a:lnTo>
                    <a:pt x="25080" y="178857"/>
                  </a:lnTo>
                  <a:lnTo>
                    <a:pt x="34628" y="210130"/>
                  </a:lnTo>
                  <a:lnTo>
                    <a:pt x="46420" y="250886"/>
                  </a:lnTo>
                  <a:lnTo>
                    <a:pt x="56198" y="292838"/>
                  </a:lnTo>
                  <a:lnTo>
                    <a:pt x="68390" y="337200"/>
                  </a:lnTo>
                  <a:lnTo>
                    <a:pt x="83335" y="378956"/>
                  </a:lnTo>
                  <a:lnTo>
                    <a:pt x="87531" y="393513"/>
                  </a:lnTo>
                  <a:lnTo>
                    <a:pt x="87127" y="396287"/>
                  </a:lnTo>
                  <a:lnTo>
                    <a:pt x="85866" y="398137"/>
                  </a:lnTo>
                  <a:lnTo>
                    <a:pt x="80367"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SMARTInkShape-1312"/>
            <p:cNvSpPr/>
            <p:nvPr>
              <p:custDataLst>
                <p:tags r:id="rId39"/>
              </p:custDataLst>
            </p:nvPr>
          </p:nvSpPr>
          <p:spPr>
            <a:xfrm>
              <a:off x="10459124" y="3446859"/>
              <a:ext cx="305200" cy="240388"/>
            </a:xfrm>
            <a:custGeom>
              <a:avLst/>
              <a:gdLst/>
              <a:ahLst/>
              <a:cxnLst/>
              <a:rect l="0" t="0" r="0" b="0"/>
              <a:pathLst>
                <a:path w="305200" h="240388">
                  <a:moveTo>
                    <a:pt x="155298" y="17860"/>
                  </a:moveTo>
                  <a:lnTo>
                    <a:pt x="155298" y="17860"/>
                  </a:lnTo>
                  <a:lnTo>
                    <a:pt x="117375" y="22600"/>
                  </a:lnTo>
                  <a:lnTo>
                    <a:pt x="79569" y="35029"/>
                  </a:lnTo>
                  <a:lnTo>
                    <a:pt x="49516" y="60760"/>
                  </a:lnTo>
                  <a:lnTo>
                    <a:pt x="20815" y="98874"/>
                  </a:lnTo>
                  <a:lnTo>
                    <a:pt x="4563" y="140945"/>
                  </a:lnTo>
                  <a:lnTo>
                    <a:pt x="0" y="158884"/>
                  </a:lnTo>
                  <a:lnTo>
                    <a:pt x="1279" y="173472"/>
                  </a:lnTo>
                  <a:lnTo>
                    <a:pt x="12318" y="197582"/>
                  </a:lnTo>
                  <a:lnTo>
                    <a:pt x="32898" y="218837"/>
                  </a:lnTo>
                  <a:lnTo>
                    <a:pt x="75814" y="235675"/>
                  </a:lnTo>
                  <a:lnTo>
                    <a:pt x="90555" y="240387"/>
                  </a:lnTo>
                  <a:lnTo>
                    <a:pt x="112135" y="238641"/>
                  </a:lnTo>
                  <a:lnTo>
                    <a:pt x="147359" y="235493"/>
                  </a:lnTo>
                  <a:lnTo>
                    <a:pt x="191677" y="231409"/>
                  </a:lnTo>
                  <a:lnTo>
                    <a:pt x="223208" y="225711"/>
                  </a:lnTo>
                  <a:lnTo>
                    <a:pt x="263532" y="211441"/>
                  </a:lnTo>
                  <a:lnTo>
                    <a:pt x="285422" y="195177"/>
                  </a:lnTo>
                  <a:lnTo>
                    <a:pt x="292649" y="186673"/>
                  </a:lnTo>
                  <a:lnTo>
                    <a:pt x="300678" y="163994"/>
                  </a:lnTo>
                  <a:lnTo>
                    <a:pt x="305199" y="128628"/>
                  </a:lnTo>
                  <a:lnTo>
                    <a:pt x="304273" y="107770"/>
                  </a:lnTo>
                  <a:lnTo>
                    <a:pt x="287507" y="64687"/>
                  </a:lnTo>
                  <a:lnTo>
                    <a:pt x="265088" y="22480"/>
                  </a:lnTo>
                  <a:lnTo>
                    <a:pt x="25352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5" name="SMARTInkShape-Group689"/>
          <p:cNvGrpSpPr/>
          <p:nvPr/>
        </p:nvGrpSpPr>
        <p:grpSpPr>
          <a:xfrm>
            <a:off x="6631781" y="4225843"/>
            <a:ext cx="1571626" cy="471174"/>
            <a:chOff x="6631781" y="4225843"/>
            <a:chExt cx="1571626" cy="471174"/>
          </a:xfrm>
        </p:grpSpPr>
        <p:sp>
          <p:nvSpPr>
            <p:cNvPr id="598" name="SMARTInkShape-1313"/>
            <p:cNvSpPr/>
            <p:nvPr>
              <p:custDataLst>
                <p:tags r:id="rId25"/>
              </p:custDataLst>
            </p:nvPr>
          </p:nvSpPr>
          <p:spPr>
            <a:xfrm>
              <a:off x="8025535" y="4268391"/>
              <a:ext cx="177872" cy="232004"/>
            </a:xfrm>
            <a:custGeom>
              <a:avLst/>
              <a:gdLst/>
              <a:ahLst/>
              <a:cxnLst/>
              <a:rect l="0" t="0" r="0" b="0"/>
              <a:pathLst>
                <a:path w="177872" h="232004">
                  <a:moveTo>
                    <a:pt x="88574" y="0"/>
                  </a:moveTo>
                  <a:lnTo>
                    <a:pt x="88574" y="0"/>
                  </a:lnTo>
                  <a:lnTo>
                    <a:pt x="88574" y="37923"/>
                  </a:lnTo>
                  <a:lnTo>
                    <a:pt x="93866" y="61834"/>
                  </a:lnTo>
                  <a:lnTo>
                    <a:pt x="108002" y="86451"/>
                  </a:lnTo>
                  <a:lnTo>
                    <a:pt x="122112" y="108959"/>
                  </a:lnTo>
                  <a:lnTo>
                    <a:pt x="129931" y="131833"/>
                  </a:lnTo>
                  <a:lnTo>
                    <a:pt x="132572" y="162081"/>
                  </a:lnTo>
                  <a:lnTo>
                    <a:pt x="128290" y="183181"/>
                  </a:lnTo>
                  <a:lnTo>
                    <a:pt x="115997" y="202002"/>
                  </a:lnTo>
                  <a:lnTo>
                    <a:pt x="95045" y="215405"/>
                  </a:lnTo>
                  <a:lnTo>
                    <a:pt x="61300" y="227831"/>
                  </a:lnTo>
                  <a:lnTo>
                    <a:pt x="21813" y="231600"/>
                  </a:lnTo>
                  <a:lnTo>
                    <a:pt x="7499" y="232003"/>
                  </a:lnTo>
                  <a:lnTo>
                    <a:pt x="4758" y="231066"/>
                  </a:lnTo>
                  <a:lnTo>
                    <a:pt x="2932" y="229450"/>
                  </a:lnTo>
                  <a:lnTo>
                    <a:pt x="901" y="225009"/>
                  </a:lnTo>
                  <a:lnTo>
                    <a:pt x="0" y="219728"/>
                  </a:lnTo>
                  <a:lnTo>
                    <a:pt x="4232" y="206436"/>
                  </a:lnTo>
                  <a:lnTo>
                    <a:pt x="16511" y="189930"/>
                  </a:lnTo>
                  <a:lnTo>
                    <a:pt x="52695" y="166574"/>
                  </a:lnTo>
                  <a:lnTo>
                    <a:pt x="87424" y="148794"/>
                  </a:lnTo>
                  <a:lnTo>
                    <a:pt x="127701" y="130958"/>
                  </a:lnTo>
                  <a:lnTo>
                    <a:pt x="170481" y="110682"/>
                  </a:lnTo>
                  <a:lnTo>
                    <a:pt x="177871"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SMARTInkShape-1314"/>
            <p:cNvSpPr/>
            <p:nvPr>
              <p:custDataLst>
                <p:tags r:id="rId26"/>
              </p:custDataLst>
            </p:nvPr>
          </p:nvSpPr>
          <p:spPr>
            <a:xfrm>
              <a:off x="7640836" y="4265604"/>
              <a:ext cx="330399" cy="305301"/>
            </a:xfrm>
            <a:custGeom>
              <a:avLst/>
              <a:gdLst/>
              <a:ahLst/>
              <a:cxnLst/>
              <a:rect l="0" t="0" r="0" b="0"/>
              <a:pathLst>
                <a:path w="330399" h="305301">
                  <a:moveTo>
                    <a:pt x="0" y="190310"/>
                  </a:moveTo>
                  <a:lnTo>
                    <a:pt x="0" y="190310"/>
                  </a:lnTo>
                  <a:lnTo>
                    <a:pt x="39798" y="189318"/>
                  </a:lnTo>
                  <a:lnTo>
                    <a:pt x="83917" y="177881"/>
                  </a:lnTo>
                  <a:lnTo>
                    <a:pt x="122924" y="164410"/>
                  </a:lnTo>
                  <a:lnTo>
                    <a:pt x="160321" y="137789"/>
                  </a:lnTo>
                  <a:lnTo>
                    <a:pt x="184755" y="116540"/>
                  </a:lnTo>
                  <a:lnTo>
                    <a:pt x="215932" y="73917"/>
                  </a:lnTo>
                  <a:lnTo>
                    <a:pt x="226919" y="48336"/>
                  </a:lnTo>
                  <a:lnTo>
                    <a:pt x="229837" y="34276"/>
                  </a:lnTo>
                  <a:lnTo>
                    <a:pt x="228488" y="21412"/>
                  </a:lnTo>
                  <a:lnTo>
                    <a:pt x="226740" y="15204"/>
                  </a:lnTo>
                  <a:lnTo>
                    <a:pt x="222597" y="10072"/>
                  </a:lnTo>
                  <a:lnTo>
                    <a:pt x="210058" y="1725"/>
                  </a:lnTo>
                  <a:lnTo>
                    <a:pt x="194562" y="0"/>
                  </a:lnTo>
                  <a:lnTo>
                    <a:pt x="176760" y="3532"/>
                  </a:lnTo>
                  <a:lnTo>
                    <a:pt x="144427" y="18662"/>
                  </a:lnTo>
                  <a:lnTo>
                    <a:pt x="111695" y="47399"/>
                  </a:lnTo>
                  <a:lnTo>
                    <a:pt x="88546" y="82041"/>
                  </a:lnTo>
                  <a:lnTo>
                    <a:pt x="71105" y="123283"/>
                  </a:lnTo>
                  <a:lnTo>
                    <a:pt x="64063" y="165930"/>
                  </a:lnTo>
                  <a:lnTo>
                    <a:pt x="58118" y="203150"/>
                  </a:lnTo>
                  <a:lnTo>
                    <a:pt x="59896" y="223798"/>
                  </a:lnTo>
                  <a:lnTo>
                    <a:pt x="69284" y="242897"/>
                  </a:lnTo>
                  <a:lnTo>
                    <a:pt x="101912" y="281277"/>
                  </a:lnTo>
                  <a:lnTo>
                    <a:pt x="117724" y="293909"/>
                  </a:lnTo>
                  <a:lnTo>
                    <a:pt x="137319" y="300846"/>
                  </a:lnTo>
                  <a:lnTo>
                    <a:pt x="170663" y="304752"/>
                  </a:lnTo>
                  <a:lnTo>
                    <a:pt x="182237" y="305300"/>
                  </a:lnTo>
                  <a:lnTo>
                    <a:pt x="205679" y="297971"/>
                  </a:lnTo>
                  <a:lnTo>
                    <a:pt x="241189" y="279757"/>
                  </a:lnTo>
                  <a:lnTo>
                    <a:pt x="284004" y="251083"/>
                  </a:lnTo>
                  <a:lnTo>
                    <a:pt x="327978" y="210454"/>
                  </a:lnTo>
                  <a:lnTo>
                    <a:pt x="330398" y="2081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SMARTInkShape-1315"/>
            <p:cNvSpPr/>
            <p:nvPr>
              <p:custDataLst>
                <p:tags r:id="rId27"/>
              </p:custDataLst>
            </p:nvPr>
          </p:nvSpPr>
          <p:spPr>
            <a:xfrm>
              <a:off x="7292578" y="4232672"/>
              <a:ext cx="196454" cy="396354"/>
            </a:xfrm>
            <a:custGeom>
              <a:avLst/>
              <a:gdLst/>
              <a:ahLst/>
              <a:cxnLst/>
              <a:rect l="0" t="0" r="0" b="0"/>
              <a:pathLst>
                <a:path w="196454" h="396354">
                  <a:moveTo>
                    <a:pt x="0" y="0"/>
                  </a:moveTo>
                  <a:lnTo>
                    <a:pt x="0" y="0"/>
                  </a:lnTo>
                  <a:lnTo>
                    <a:pt x="14221" y="42664"/>
                  </a:lnTo>
                  <a:lnTo>
                    <a:pt x="26495" y="79485"/>
                  </a:lnTo>
                  <a:lnTo>
                    <a:pt x="39557" y="115694"/>
                  </a:lnTo>
                  <a:lnTo>
                    <a:pt x="55284" y="151631"/>
                  </a:lnTo>
                  <a:lnTo>
                    <a:pt x="69549" y="187446"/>
                  </a:lnTo>
                  <a:lnTo>
                    <a:pt x="83497" y="223208"/>
                  </a:lnTo>
                  <a:lnTo>
                    <a:pt x="99618" y="258946"/>
                  </a:lnTo>
                  <a:lnTo>
                    <a:pt x="114058" y="292027"/>
                  </a:lnTo>
                  <a:lnTo>
                    <a:pt x="133345" y="333250"/>
                  </a:lnTo>
                  <a:lnTo>
                    <a:pt x="157495" y="375055"/>
                  </a:lnTo>
                  <a:lnTo>
                    <a:pt x="180164" y="395100"/>
                  </a:lnTo>
                  <a:lnTo>
                    <a:pt x="183609" y="396353"/>
                  </a:lnTo>
                  <a:lnTo>
                    <a:pt x="186899" y="396196"/>
                  </a:lnTo>
                  <a:lnTo>
                    <a:pt x="190083" y="395099"/>
                  </a:lnTo>
                  <a:lnTo>
                    <a:pt x="192207" y="393376"/>
                  </a:lnTo>
                  <a:lnTo>
                    <a:pt x="194566" y="388816"/>
                  </a:lnTo>
                  <a:lnTo>
                    <a:pt x="196453"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SMARTInkShape-1316"/>
            <p:cNvSpPr/>
            <p:nvPr>
              <p:custDataLst>
                <p:tags r:id="rId28"/>
              </p:custDataLst>
            </p:nvPr>
          </p:nvSpPr>
          <p:spPr>
            <a:xfrm>
              <a:off x="6631781" y="4402336"/>
              <a:ext cx="401837" cy="71438"/>
            </a:xfrm>
            <a:custGeom>
              <a:avLst/>
              <a:gdLst/>
              <a:ahLst/>
              <a:cxnLst/>
              <a:rect l="0" t="0" r="0" b="0"/>
              <a:pathLst>
                <a:path w="401837" h="71438">
                  <a:moveTo>
                    <a:pt x="0" y="71437"/>
                  </a:moveTo>
                  <a:lnTo>
                    <a:pt x="0" y="71437"/>
                  </a:lnTo>
                  <a:lnTo>
                    <a:pt x="42664" y="71437"/>
                  </a:lnTo>
                  <a:lnTo>
                    <a:pt x="82132" y="68792"/>
                  </a:lnTo>
                  <a:lnTo>
                    <a:pt x="120839" y="64308"/>
                  </a:lnTo>
                  <a:lnTo>
                    <a:pt x="154578" y="59009"/>
                  </a:lnTo>
                  <a:lnTo>
                    <a:pt x="186111" y="53346"/>
                  </a:lnTo>
                  <a:lnTo>
                    <a:pt x="216661" y="47522"/>
                  </a:lnTo>
                  <a:lnTo>
                    <a:pt x="246776" y="41626"/>
                  </a:lnTo>
                  <a:lnTo>
                    <a:pt x="279342" y="35699"/>
                  </a:lnTo>
                  <a:lnTo>
                    <a:pt x="311676" y="29757"/>
                  </a:lnTo>
                  <a:lnTo>
                    <a:pt x="352191" y="19841"/>
                  </a:lnTo>
                  <a:lnTo>
                    <a:pt x="40183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SMARTInkShape-1317"/>
            <p:cNvSpPr/>
            <p:nvPr>
              <p:custDataLst>
                <p:tags r:id="rId29"/>
              </p:custDataLst>
            </p:nvPr>
          </p:nvSpPr>
          <p:spPr>
            <a:xfrm>
              <a:off x="7412585" y="4225843"/>
              <a:ext cx="312379" cy="379709"/>
            </a:xfrm>
            <a:custGeom>
              <a:avLst/>
              <a:gdLst/>
              <a:ahLst/>
              <a:cxnLst/>
              <a:rect l="0" t="0" r="0" b="0"/>
              <a:pathLst>
                <a:path w="312379" h="379709">
                  <a:moveTo>
                    <a:pt x="67517" y="122915"/>
                  </a:moveTo>
                  <a:lnTo>
                    <a:pt x="67517" y="122915"/>
                  </a:lnTo>
                  <a:lnTo>
                    <a:pt x="67517" y="82125"/>
                  </a:lnTo>
                  <a:lnTo>
                    <a:pt x="67517" y="45785"/>
                  </a:lnTo>
                  <a:lnTo>
                    <a:pt x="68509" y="13852"/>
                  </a:lnTo>
                  <a:lnTo>
                    <a:pt x="70162" y="8534"/>
                  </a:lnTo>
                  <a:lnTo>
                    <a:pt x="75205" y="0"/>
                  </a:lnTo>
                  <a:lnTo>
                    <a:pt x="76611" y="292"/>
                  </a:lnTo>
                  <a:lnTo>
                    <a:pt x="80820" y="3262"/>
                  </a:lnTo>
                  <a:lnTo>
                    <a:pt x="83351" y="10535"/>
                  </a:lnTo>
                  <a:lnTo>
                    <a:pt x="85198" y="48164"/>
                  </a:lnTo>
                  <a:lnTo>
                    <a:pt x="83312" y="69849"/>
                  </a:lnTo>
                  <a:lnTo>
                    <a:pt x="71095" y="108956"/>
                  </a:lnTo>
                  <a:lnTo>
                    <a:pt x="54906" y="146119"/>
                  </a:lnTo>
                  <a:lnTo>
                    <a:pt x="38535" y="182266"/>
                  </a:lnTo>
                  <a:lnTo>
                    <a:pt x="24974" y="218111"/>
                  </a:lnTo>
                  <a:lnTo>
                    <a:pt x="473" y="258727"/>
                  </a:lnTo>
                  <a:lnTo>
                    <a:pt x="0" y="261082"/>
                  </a:lnTo>
                  <a:lnTo>
                    <a:pt x="677" y="262651"/>
                  </a:lnTo>
                  <a:lnTo>
                    <a:pt x="2121" y="263697"/>
                  </a:lnTo>
                  <a:lnTo>
                    <a:pt x="46381" y="266660"/>
                  </a:lnTo>
                  <a:lnTo>
                    <a:pt x="82862" y="272883"/>
                  </a:lnTo>
                  <a:lnTo>
                    <a:pt x="124098" y="282002"/>
                  </a:lnTo>
                  <a:lnTo>
                    <a:pt x="161893" y="296831"/>
                  </a:lnTo>
                  <a:lnTo>
                    <a:pt x="197234" y="312801"/>
                  </a:lnTo>
                  <a:lnTo>
                    <a:pt x="236345" y="330234"/>
                  </a:lnTo>
                  <a:lnTo>
                    <a:pt x="279735" y="352181"/>
                  </a:lnTo>
                  <a:lnTo>
                    <a:pt x="304935" y="376999"/>
                  </a:lnTo>
                  <a:lnTo>
                    <a:pt x="311281" y="379708"/>
                  </a:lnTo>
                  <a:lnTo>
                    <a:pt x="312378" y="379438"/>
                  </a:lnTo>
                  <a:lnTo>
                    <a:pt x="312116" y="378266"/>
                  </a:lnTo>
                  <a:lnTo>
                    <a:pt x="308618" y="3729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1318"/>
            <p:cNvSpPr/>
            <p:nvPr>
              <p:custDataLst>
                <p:tags r:id="rId30"/>
              </p:custDataLst>
            </p:nvPr>
          </p:nvSpPr>
          <p:spPr>
            <a:xfrm>
              <a:off x="6999832" y="4352482"/>
              <a:ext cx="364185" cy="279539"/>
            </a:xfrm>
            <a:custGeom>
              <a:avLst/>
              <a:gdLst/>
              <a:ahLst/>
              <a:cxnLst/>
              <a:rect l="0" t="0" r="0" b="0"/>
              <a:pathLst>
                <a:path w="364185" h="279539">
                  <a:moveTo>
                    <a:pt x="158801" y="23065"/>
                  </a:moveTo>
                  <a:lnTo>
                    <a:pt x="158801" y="23065"/>
                  </a:lnTo>
                  <a:lnTo>
                    <a:pt x="119003" y="4654"/>
                  </a:lnTo>
                  <a:lnTo>
                    <a:pt x="98449" y="0"/>
                  </a:lnTo>
                  <a:lnTo>
                    <a:pt x="70143" y="2119"/>
                  </a:lnTo>
                  <a:lnTo>
                    <a:pt x="47644" y="9032"/>
                  </a:lnTo>
                  <a:lnTo>
                    <a:pt x="34653" y="22450"/>
                  </a:lnTo>
                  <a:lnTo>
                    <a:pt x="14885" y="58662"/>
                  </a:lnTo>
                  <a:lnTo>
                    <a:pt x="4593" y="95017"/>
                  </a:lnTo>
                  <a:lnTo>
                    <a:pt x="0" y="132468"/>
                  </a:lnTo>
                  <a:lnTo>
                    <a:pt x="3379" y="168701"/>
                  </a:lnTo>
                  <a:lnTo>
                    <a:pt x="10665" y="204571"/>
                  </a:lnTo>
                  <a:lnTo>
                    <a:pt x="23848" y="235595"/>
                  </a:lnTo>
                  <a:lnTo>
                    <a:pt x="45062" y="258898"/>
                  </a:lnTo>
                  <a:lnTo>
                    <a:pt x="70199" y="273629"/>
                  </a:lnTo>
                  <a:lnTo>
                    <a:pt x="96499" y="279538"/>
                  </a:lnTo>
                  <a:lnTo>
                    <a:pt x="127883" y="276548"/>
                  </a:lnTo>
                  <a:lnTo>
                    <a:pt x="157578" y="264638"/>
                  </a:lnTo>
                  <a:lnTo>
                    <a:pt x="180487" y="248541"/>
                  </a:lnTo>
                  <a:lnTo>
                    <a:pt x="206006" y="217203"/>
                  </a:lnTo>
                  <a:lnTo>
                    <a:pt x="227510" y="173825"/>
                  </a:lnTo>
                  <a:lnTo>
                    <a:pt x="241606" y="131778"/>
                  </a:lnTo>
                  <a:lnTo>
                    <a:pt x="246174" y="99153"/>
                  </a:lnTo>
                  <a:lnTo>
                    <a:pt x="242788" y="73832"/>
                  </a:lnTo>
                  <a:lnTo>
                    <a:pt x="235500" y="58502"/>
                  </a:lnTo>
                  <a:lnTo>
                    <a:pt x="233747" y="56611"/>
                  </a:lnTo>
                  <a:lnTo>
                    <a:pt x="232576" y="56343"/>
                  </a:lnTo>
                  <a:lnTo>
                    <a:pt x="231798" y="57157"/>
                  </a:lnTo>
                  <a:lnTo>
                    <a:pt x="230376" y="95927"/>
                  </a:lnTo>
                  <a:lnTo>
                    <a:pt x="239760" y="126454"/>
                  </a:lnTo>
                  <a:lnTo>
                    <a:pt x="260709" y="166188"/>
                  </a:lnTo>
                  <a:lnTo>
                    <a:pt x="283955" y="208579"/>
                  </a:lnTo>
                  <a:lnTo>
                    <a:pt x="307656" y="241170"/>
                  </a:lnTo>
                  <a:lnTo>
                    <a:pt x="325496" y="255809"/>
                  </a:lnTo>
                  <a:lnTo>
                    <a:pt x="338610" y="261690"/>
                  </a:lnTo>
                  <a:lnTo>
                    <a:pt x="348187" y="260420"/>
                  </a:lnTo>
                  <a:lnTo>
                    <a:pt x="364184" y="2552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SMARTInkShape-1319"/>
            <p:cNvSpPr/>
            <p:nvPr>
              <p:custDataLst>
                <p:tags r:id="rId31"/>
              </p:custDataLst>
            </p:nvPr>
          </p:nvSpPr>
          <p:spPr>
            <a:xfrm>
              <a:off x="6631781" y="4241602"/>
              <a:ext cx="196454" cy="455415"/>
            </a:xfrm>
            <a:custGeom>
              <a:avLst/>
              <a:gdLst/>
              <a:ahLst/>
              <a:cxnLst/>
              <a:rect l="0" t="0" r="0" b="0"/>
              <a:pathLst>
                <a:path w="196454" h="455415">
                  <a:moveTo>
                    <a:pt x="0" y="0"/>
                  </a:moveTo>
                  <a:lnTo>
                    <a:pt x="0" y="0"/>
                  </a:lnTo>
                  <a:lnTo>
                    <a:pt x="5291" y="26458"/>
                  </a:lnTo>
                  <a:lnTo>
                    <a:pt x="15250" y="69305"/>
                  </a:lnTo>
                  <a:lnTo>
                    <a:pt x="22073" y="91844"/>
                  </a:lnTo>
                  <a:lnTo>
                    <a:pt x="29598" y="114807"/>
                  </a:lnTo>
                  <a:lnTo>
                    <a:pt x="45897" y="158843"/>
                  </a:lnTo>
                  <a:lnTo>
                    <a:pt x="63063" y="200573"/>
                  </a:lnTo>
                  <a:lnTo>
                    <a:pt x="80614" y="238964"/>
                  </a:lnTo>
                  <a:lnTo>
                    <a:pt x="98336" y="275870"/>
                  </a:lnTo>
                  <a:lnTo>
                    <a:pt x="115143" y="311124"/>
                  </a:lnTo>
                  <a:lnTo>
                    <a:pt x="129226" y="343329"/>
                  </a:lnTo>
                  <a:lnTo>
                    <a:pt x="148312" y="384610"/>
                  </a:lnTo>
                  <a:lnTo>
                    <a:pt x="171546" y="425994"/>
                  </a:lnTo>
                  <a:lnTo>
                    <a:pt x="183341" y="445815"/>
                  </a:lnTo>
                  <a:lnTo>
                    <a:pt x="196453" y="4554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6" name="SMARTInkShape-1320"/>
          <p:cNvSpPr/>
          <p:nvPr>
            <p:custDataLst>
              <p:tags r:id="rId2"/>
            </p:custDataLst>
          </p:nvPr>
        </p:nvSpPr>
        <p:spPr>
          <a:xfrm>
            <a:off x="8582754" y="4174432"/>
            <a:ext cx="492490" cy="668217"/>
          </a:xfrm>
          <a:custGeom>
            <a:avLst/>
            <a:gdLst/>
            <a:ahLst/>
            <a:cxnLst/>
            <a:rect l="0" t="0" r="0" b="0"/>
            <a:pathLst>
              <a:path w="492490" h="668217">
                <a:moveTo>
                  <a:pt x="22488" y="58240"/>
                </a:moveTo>
                <a:lnTo>
                  <a:pt x="22488" y="58240"/>
                </a:lnTo>
                <a:lnTo>
                  <a:pt x="14551" y="89990"/>
                </a:lnTo>
                <a:lnTo>
                  <a:pt x="8267" y="115126"/>
                </a:lnTo>
                <a:lnTo>
                  <a:pt x="1285" y="150991"/>
                </a:lnTo>
                <a:lnTo>
                  <a:pt x="0" y="190563"/>
                </a:lnTo>
                <a:lnTo>
                  <a:pt x="4556" y="214285"/>
                </a:lnTo>
                <a:lnTo>
                  <a:pt x="18278" y="243381"/>
                </a:lnTo>
                <a:lnTo>
                  <a:pt x="46530" y="282540"/>
                </a:lnTo>
                <a:lnTo>
                  <a:pt x="60955" y="294520"/>
                </a:lnTo>
                <a:lnTo>
                  <a:pt x="94468" y="310295"/>
                </a:lnTo>
                <a:lnTo>
                  <a:pt x="116135" y="315155"/>
                </a:lnTo>
                <a:lnTo>
                  <a:pt x="139863" y="311854"/>
                </a:lnTo>
                <a:lnTo>
                  <a:pt x="161004" y="304592"/>
                </a:lnTo>
                <a:lnTo>
                  <a:pt x="191970" y="280606"/>
                </a:lnTo>
                <a:lnTo>
                  <a:pt x="202986" y="268194"/>
                </a:lnTo>
                <a:lnTo>
                  <a:pt x="221385" y="227330"/>
                </a:lnTo>
                <a:lnTo>
                  <a:pt x="226590" y="185935"/>
                </a:lnTo>
                <a:lnTo>
                  <a:pt x="227618" y="148066"/>
                </a:lnTo>
                <a:lnTo>
                  <a:pt x="225150" y="120905"/>
                </a:lnTo>
                <a:lnTo>
                  <a:pt x="219487" y="79543"/>
                </a:lnTo>
                <a:lnTo>
                  <a:pt x="219306" y="75419"/>
                </a:lnTo>
                <a:lnTo>
                  <a:pt x="218191" y="72668"/>
                </a:lnTo>
                <a:lnTo>
                  <a:pt x="216457" y="70836"/>
                </a:lnTo>
                <a:lnTo>
                  <a:pt x="211284" y="67894"/>
                </a:lnTo>
                <a:lnTo>
                  <a:pt x="211853" y="67652"/>
                </a:lnTo>
                <a:lnTo>
                  <a:pt x="215129" y="67384"/>
                </a:lnTo>
                <a:lnTo>
                  <a:pt x="216400" y="69297"/>
                </a:lnTo>
                <a:lnTo>
                  <a:pt x="220172" y="82462"/>
                </a:lnTo>
                <a:lnTo>
                  <a:pt x="235574" y="118366"/>
                </a:lnTo>
                <a:lnTo>
                  <a:pt x="248013" y="158407"/>
                </a:lnTo>
                <a:lnTo>
                  <a:pt x="257658" y="188087"/>
                </a:lnTo>
                <a:lnTo>
                  <a:pt x="265253" y="221121"/>
                </a:lnTo>
                <a:lnTo>
                  <a:pt x="271937" y="255647"/>
                </a:lnTo>
                <a:lnTo>
                  <a:pt x="278214" y="290836"/>
                </a:lnTo>
                <a:lnTo>
                  <a:pt x="284311" y="326319"/>
                </a:lnTo>
                <a:lnTo>
                  <a:pt x="292973" y="364579"/>
                </a:lnTo>
                <a:lnTo>
                  <a:pt x="302446" y="402750"/>
                </a:lnTo>
                <a:lnTo>
                  <a:pt x="309964" y="436251"/>
                </a:lnTo>
                <a:lnTo>
                  <a:pt x="319258" y="470323"/>
                </a:lnTo>
                <a:lnTo>
                  <a:pt x="329011" y="504318"/>
                </a:lnTo>
                <a:lnTo>
                  <a:pt x="336653" y="535963"/>
                </a:lnTo>
                <a:lnTo>
                  <a:pt x="346533" y="576929"/>
                </a:lnTo>
                <a:lnTo>
                  <a:pt x="357768" y="618206"/>
                </a:lnTo>
                <a:lnTo>
                  <a:pt x="366024" y="652817"/>
                </a:lnTo>
                <a:lnTo>
                  <a:pt x="374087" y="666453"/>
                </a:lnTo>
                <a:lnTo>
                  <a:pt x="375950" y="668106"/>
                </a:lnTo>
                <a:lnTo>
                  <a:pt x="377191" y="668216"/>
                </a:lnTo>
                <a:lnTo>
                  <a:pt x="379530" y="665620"/>
                </a:lnTo>
                <a:lnTo>
                  <a:pt x="379632" y="656025"/>
                </a:lnTo>
                <a:lnTo>
                  <a:pt x="367242" y="614000"/>
                </a:lnTo>
                <a:lnTo>
                  <a:pt x="358684" y="580979"/>
                </a:lnTo>
                <a:lnTo>
                  <a:pt x="354604" y="541319"/>
                </a:lnTo>
                <a:lnTo>
                  <a:pt x="343915" y="498149"/>
                </a:lnTo>
                <a:lnTo>
                  <a:pt x="336331" y="466083"/>
                </a:lnTo>
                <a:lnTo>
                  <a:pt x="329654" y="430995"/>
                </a:lnTo>
                <a:lnTo>
                  <a:pt x="323378" y="392250"/>
                </a:lnTo>
                <a:lnTo>
                  <a:pt x="319928" y="351879"/>
                </a:lnTo>
                <a:lnTo>
                  <a:pt x="317403" y="310785"/>
                </a:lnTo>
                <a:lnTo>
                  <a:pt x="312972" y="269370"/>
                </a:lnTo>
                <a:lnTo>
                  <a:pt x="310343" y="227813"/>
                </a:lnTo>
                <a:lnTo>
                  <a:pt x="309174" y="186192"/>
                </a:lnTo>
                <a:lnTo>
                  <a:pt x="308654" y="144542"/>
                </a:lnTo>
                <a:lnTo>
                  <a:pt x="311068" y="108172"/>
                </a:lnTo>
                <a:lnTo>
                  <a:pt x="315449" y="76463"/>
                </a:lnTo>
                <a:lnTo>
                  <a:pt x="320703" y="49141"/>
                </a:lnTo>
                <a:lnTo>
                  <a:pt x="331638" y="29061"/>
                </a:lnTo>
                <a:lnTo>
                  <a:pt x="358171" y="0"/>
                </a:lnTo>
                <a:lnTo>
                  <a:pt x="394261" y="606"/>
                </a:lnTo>
                <a:lnTo>
                  <a:pt x="437752" y="9804"/>
                </a:lnTo>
                <a:lnTo>
                  <a:pt x="463695" y="20507"/>
                </a:lnTo>
                <a:lnTo>
                  <a:pt x="479194" y="34525"/>
                </a:lnTo>
                <a:lnTo>
                  <a:pt x="488399" y="49684"/>
                </a:lnTo>
                <a:lnTo>
                  <a:pt x="492489" y="63036"/>
                </a:lnTo>
                <a:lnTo>
                  <a:pt x="489016" y="80877"/>
                </a:lnTo>
                <a:lnTo>
                  <a:pt x="470617" y="119928"/>
                </a:lnTo>
                <a:lnTo>
                  <a:pt x="433615" y="156304"/>
                </a:lnTo>
                <a:lnTo>
                  <a:pt x="399736" y="183207"/>
                </a:lnTo>
                <a:lnTo>
                  <a:pt x="364563" y="208046"/>
                </a:lnTo>
                <a:lnTo>
                  <a:pt x="329998" y="222571"/>
                </a:lnTo>
                <a:lnTo>
                  <a:pt x="291149" y="236368"/>
                </a:lnTo>
                <a:lnTo>
                  <a:pt x="259553" y="243907"/>
                </a:lnTo>
                <a:lnTo>
                  <a:pt x="230050" y="246389"/>
                </a:lnTo>
                <a:lnTo>
                  <a:pt x="226347" y="248165"/>
                </a:lnTo>
                <a:lnTo>
                  <a:pt x="223878" y="250341"/>
                </a:lnTo>
                <a:lnTo>
                  <a:pt x="221240" y="250799"/>
                </a:lnTo>
                <a:lnTo>
                  <a:pt x="218489" y="250113"/>
                </a:lnTo>
                <a:lnTo>
                  <a:pt x="210012" y="2457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SMARTInkShape-1321"/>
          <p:cNvSpPr/>
          <p:nvPr>
            <p:custDataLst>
              <p:tags r:id="rId3"/>
            </p:custDataLst>
          </p:nvPr>
        </p:nvSpPr>
        <p:spPr>
          <a:xfrm>
            <a:off x="9292828" y="4446984"/>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4" name="SMARTInkShape-Group692"/>
          <p:cNvGrpSpPr/>
          <p:nvPr/>
        </p:nvGrpSpPr>
        <p:grpSpPr>
          <a:xfrm>
            <a:off x="7329580" y="2625328"/>
            <a:ext cx="1850444" cy="773174"/>
            <a:chOff x="7329580" y="2625328"/>
            <a:chExt cx="1850444" cy="773174"/>
          </a:xfrm>
        </p:grpSpPr>
        <p:sp>
          <p:nvSpPr>
            <p:cNvPr id="608" name="SMARTInkShape-1322"/>
            <p:cNvSpPr/>
            <p:nvPr>
              <p:custDataLst>
                <p:tags r:id="rId19"/>
              </p:custDataLst>
            </p:nvPr>
          </p:nvSpPr>
          <p:spPr>
            <a:xfrm>
              <a:off x="8950258" y="2652117"/>
              <a:ext cx="229766" cy="275622"/>
            </a:xfrm>
            <a:custGeom>
              <a:avLst/>
              <a:gdLst/>
              <a:ahLst/>
              <a:cxnLst/>
              <a:rect l="0" t="0" r="0" b="0"/>
              <a:pathLst>
                <a:path w="229766" h="275622">
                  <a:moveTo>
                    <a:pt x="155047" y="0"/>
                  </a:moveTo>
                  <a:lnTo>
                    <a:pt x="155047" y="0"/>
                  </a:lnTo>
                  <a:lnTo>
                    <a:pt x="121863" y="14221"/>
                  </a:lnTo>
                  <a:lnTo>
                    <a:pt x="84073" y="32428"/>
                  </a:lnTo>
                  <a:lnTo>
                    <a:pt x="40046" y="61861"/>
                  </a:lnTo>
                  <a:lnTo>
                    <a:pt x="53504" y="81278"/>
                  </a:lnTo>
                  <a:lnTo>
                    <a:pt x="89411" y="109215"/>
                  </a:lnTo>
                  <a:lnTo>
                    <a:pt x="114266" y="126388"/>
                  </a:lnTo>
                  <a:lnTo>
                    <a:pt x="152467" y="153407"/>
                  </a:lnTo>
                  <a:lnTo>
                    <a:pt x="190993" y="185352"/>
                  </a:lnTo>
                  <a:lnTo>
                    <a:pt x="228428" y="225047"/>
                  </a:lnTo>
                  <a:lnTo>
                    <a:pt x="229765" y="229406"/>
                  </a:lnTo>
                  <a:lnTo>
                    <a:pt x="228603" y="239542"/>
                  </a:lnTo>
                  <a:lnTo>
                    <a:pt x="222134" y="248015"/>
                  </a:lnTo>
                  <a:lnTo>
                    <a:pt x="217631" y="251664"/>
                  </a:lnTo>
                  <a:lnTo>
                    <a:pt x="181888" y="264649"/>
                  </a:lnTo>
                  <a:lnTo>
                    <a:pt x="148227" y="272773"/>
                  </a:lnTo>
                  <a:lnTo>
                    <a:pt x="113117" y="275621"/>
                  </a:lnTo>
                  <a:lnTo>
                    <a:pt x="78572" y="275473"/>
                  </a:lnTo>
                  <a:lnTo>
                    <a:pt x="39730" y="267037"/>
                  </a:lnTo>
                  <a:lnTo>
                    <a:pt x="17691" y="258708"/>
                  </a:lnTo>
                  <a:lnTo>
                    <a:pt x="8671" y="251903"/>
                  </a:lnTo>
                  <a:lnTo>
                    <a:pt x="1356" y="242264"/>
                  </a:lnTo>
                  <a:lnTo>
                    <a:pt x="0" y="237908"/>
                  </a:lnTo>
                  <a:lnTo>
                    <a:pt x="88" y="234012"/>
                  </a:lnTo>
                  <a:lnTo>
                    <a:pt x="1139" y="230422"/>
                  </a:lnTo>
                  <a:lnTo>
                    <a:pt x="7599" y="223787"/>
                  </a:lnTo>
                  <a:lnTo>
                    <a:pt x="27915" y="211444"/>
                  </a:lnTo>
                  <a:lnTo>
                    <a:pt x="72042" y="197242"/>
                  </a:lnTo>
                  <a:lnTo>
                    <a:pt x="74680"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SMARTInkShape-1323"/>
            <p:cNvSpPr/>
            <p:nvPr>
              <p:custDataLst>
                <p:tags r:id="rId20"/>
              </p:custDataLst>
            </p:nvPr>
          </p:nvSpPr>
          <p:spPr>
            <a:xfrm>
              <a:off x="7625739" y="2716811"/>
              <a:ext cx="325370" cy="681691"/>
            </a:xfrm>
            <a:custGeom>
              <a:avLst/>
              <a:gdLst/>
              <a:ahLst/>
              <a:cxnLst/>
              <a:rect l="0" t="0" r="0" b="0"/>
              <a:pathLst>
                <a:path w="325370" h="681691">
                  <a:moveTo>
                    <a:pt x="202620" y="140689"/>
                  </a:moveTo>
                  <a:lnTo>
                    <a:pt x="202620" y="140689"/>
                  </a:lnTo>
                  <a:lnTo>
                    <a:pt x="202620" y="102765"/>
                  </a:lnTo>
                  <a:lnTo>
                    <a:pt x="197880" y="69701"/>
                  </a:lnTo>
                  <a:lnTo>
                    <a:pt x="185451" y="37855"/>
                  </a:lnTo>
                  <a:lnTo>
                    <a:pt x="174815" y="22886"/>
                  </a:lnTo>
                  <a:lnTo>
                    <a:pt x="151818" y="5192"/>
                  </a:lnTo>
                  <a:lnTo>
                    <a:pt x="129360" y="0"/>
                  </a:lnTo>
                  <a:lnTo>
                    <a:pt x="103854" y="3202"/>
                  </a:lnTo>
                  <a:lnTo>
                    <a:pt x="77444" y="15175"/>
                  </a:lnTo>
                  <a:lnTo>
                    <a:pt x="50768" y="36031"/>
                  </a:lnTo>
                  <a:lnTo>
                    <a:pt x="38227" y="55148"/>
                  </a:lnTo>
                  <a:lnTo>
                    <a:pt x="17351" y="99759"/>
                  </a:lnTo>
                  <a:lnTo>
                    <a:pt x="0" y="134956"/>
                  </a:lnTo>
                  <a:lnTo>
                    <a:pt x="1442" y="177167"/>
                  </a:lnTo>
                  <a:lnTo>
                    <a:pt x="5994" y="203703"/>
                  </a:lnTo>
                  <a:lnTo>
                    <a:pt x="18988" y="238479"/>
                  </a:lnTo>
                  <a:lnTo>
                    <a:pt x="40393" y="266567"/>
                  </a:lnTo>
                  <a:lnTo>
                    <a:pt x="46844" y="272233"/>
                  </a:lnTo>
                  <a:lnTo>
                    <a:pt x="61948" y="278528"/>
                  </a:lnTo>
                  <a:lnTo>
                    <a:pt x="95900" y="282569"/>
                  </a:lnTo>
                  <a:lnTo>
                    <a:pt x="140170" y="273719"/>
                  </a:lnTo>
                  <a:lnTo>
                    <a:pt x="157005" y="267282"/>
                  </a:lnTo>
                  <a:lnTo>
                    <a:pt x="194936" y="236575"/>
                  </a:lnTo>
                  <a:lnTo>
                    <a:pt x="211367" y="211433"/>
                  </a:lnTo>
                  <a:lnTo>
                    <a:pt x="228993" y="167387"/>
                  </a:lnTo>
                  <a:lnTo>
                    <a:pt x="235570" y="140662"/>
                  </a:lnTo>
                  <a:lnTo>
                    <a:pt x="237792" y="109705"/>
                  </a:lnTo>
                  <a:lnTo>
                    <a:pt x="235450" y="99468"/>
                  </a:lnTo>
                  <a:lnTo>
                    <a:pt x="233436" y="95349"/>
                  </a:lnTo>
                  <a:lnTo>
                    <a:pt x="233087" y="93595"/>
                  </a:lnTo>
                  <a:lnTo>
                    <a:pt x="233845" y="93418"/>
                  </a:lnTo>
                  <a:lnTo>
                    <a:pt x="235343" y="94292"/>
                  </a:lnTo>
                  <a:lnTo>
                    <a:pt x="235350" y="93883"/>
                  </a:lnTo>
                  <a:lnTo>
                    <a:pt x="232711" y="90782"/>
                  </a:lnTo>
                  <a:lnTo>
                    <a:pt x="232603" y="89558"/>
                  </a:lnTo>
                  <a:lnTo>
                    <a:pt x="233522" y="88743"/>
                  </a:lnTo>
                  <a:lnTo>
                    <a:pt x="235128" y="88199"/>
                  </a:lnTo>
                  <a:lnTo>
                    <a:pt x="235206" y="88828"/>
                  </a:lnTo>
                  <a:lnTo>
                    <a:pt x="232647" y="92174"/>
                  </a:lnTo>
                  <a:lnTo>
                    <a:pt x="232560" y="95447"/>
                  </a:lnTo>
                  <a:lnTo>
                    <a:pt x="244830" y="134398"/>
                  </a:lnTo>
                  <a:lnTo>
                    <a:pt x="255697" y="174536"/>
                  </a:lnTo>
                  <a:lnTo>
                    <a:pt x="271850" y="217909"/>
                  </a:lnTo>
                  <a:lnTo>
                    <a:pt x="284493" y="251700"/>
                  </a:lnTo>
                  <a:lnTo>
                    <a:pt x="293913" y="279189"/>
                  </a:lnTo>
                  <a:lnTo>
                    <a:pt x="307026" y="322961"/>
                  </a:lnTo>
                  <a:lnTo>
                    <a:pt x="316161" y="361597"/>
                  </a:lnTo>
                  <a:lnTo>
                    <a:pt x="322536" y="397620"/>
                  </a:lnTo>
                  <a:lnTo>
                    <a:pt x="325369" y="430167"/>
                  </a:lnTo>
                  <a:lnTo>
                    <a:pt x="323983" y="461169"/>
                  </a:lnTo>
                  <a:lnTo>
                    <a:pt x="319067" y="491484"/>
                  </a:lnTo>
                  <a:lnTo>
                    <a:pt x="310267" y="521494"/>
                  </a:lnTo>
                  <a:lnTo>
                    <a:pt x="297096" y="551368"/>
                  </a:lnTo>
                  <a:lnTo>
                    <a:pt x="272946" y="590786"/>
                  </a:lnTo>
                  <a:lnTo>
                    <a:pt x="233379" y="630771"/>
                  </a:lnTo>
                  <a:lnTo>
                    <a:pt x="199056" y="653559"/>
                  </a:lnTo>
                  <a:lnTo>
                    <a:pt x="158039" y="677052"/>
                  </a:lnTo>
                  <a:lnTo>
                    <a:pt x="135843" y="681690"/>
                  </a:lnTo>
                  <a:lnTo>
                    <a:pt x="105774" y="679560"/>
                  </a:lnTo>
                  <a:lnTo>
                    <a:pt x="89794" y="672552"/>
                  </a:lnTo>
                  <a:lnTo>
                    <a:pt x="82755" y="667905"/>
                  </a:lnTo>
                  <a:lnTo>
                    <a:pt x="72286" y="652159"/>
                  </a:lnTo>
                  <a:lnTo>
                    <a:pt x="57482" y="609711"/>
                  </a:lnTo>
                  <a:lnTo>
                    <a:pt x="52791" y="570149"/>
                  </a:lnTo>
                  <a:lnTo>
                    <a:pt x="50816" y="542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SMARTInkShape-1324"/>
            <p:cNvSpPr/>
            <p:nvPr>
              <p:custDataLst>
                <p:tags r:id="rId21"/>
              </p:custDataLst>
            </p:nvPr>
          </p:nvSpPr>
          <p:spPr>
            <a:xfrm>
              <a:off x="8473070" y="2665556"/>
              <a:ext cx="435783" cy="334649"/>
            </a:xfrm>
            <a:custGeom>
              <a:avLst/>
              <a:gdLst/>
              <a:ahLst/>
              <a:cxnLst/>
              <a:rect l="0" t="0" r="0" b="0"/>
              <a:pathLst>
                <a:path w="435783" h="334649">
                  <a:moveTo>
                    <a:pt x="25016" y="57999"/>
                  </a:moveTo>
                  <a:lnTo>
                    <a:pt x="25016" y="57999"/>
                  </a:lnTo>
                  <a:lnTo>
                    <a:pt x="29757" y="91182"/>
                  </a:lnTo>
                  <a:lnTo>
                    <a:pt x="37445" y="130780"/>
                  </a:lnTo>
                  <a:lnTo>
                    <a:pt x="50747" y="172388"/>
                  </a:lnTo>
                  <a:lnTo>
                    <a:pt x="62515" y="216136"/>
                  </a:lnTo>
                  <a:lnTo>
                    <a:pt x="72287" y="255777"/>
                  </a:lnTo>
                  <a:lnTo>
                    <a:pt x="80409" y="297315"/>
                  </a:lnTo>
                  <a:lnTo>
                    <a:pt x="86587" y="321502"/>
                  </a:lnTo>
                  <a:lnTo>
                    <a:pt x="87513" y="334648"/>
                  </a:lnTo>
                  <a:lnTo>
                    <a:pt x="87521" y="330028"/>
                  </a:lnTo>
                  <a:lnTo>
                    <a:pt x="72293" y="287548"/>
                  </a:lnTo>
                  <a:lnTo>
                    <a:pt x="63607" y="254777"/>
                  </a:lnTo>
                  <a:lnTo>
                    <a:pt x="53759" y="213097"/>
                  </a:lnTo>
                  <a:lnTo>
                    <a:pt x="44074" y="180509"/>
                  </a:lnTo>
                  <a:lnTo>
                    <a:pt x="35801" y="146182"/>
                  </a:lnTo>
                  <a:lnTo>
                    <a:pt x="28817" y="111082"/>
                  </a:lnTo>
                  <a:lnTo>
                    <a:pt x="22405" y="75638"/>
                  </a:lnTo>
                  <a:lnTo>
                    <a:pt x="13218" y="36436"/>
                  </a:lnTo>
                  <a:lnTo>
                    <a:pt x="0" y="0"/>
                  </a:lnTo>
                  <a:lnTo>
                    <a:pt x="26101" y="37141"/>
                  </a:lnTo>
                  <a:lnTo>
                    <a:pt x="41893" y="65185"/>
                  </a:lnTo>
                  <a:lnTo>
                    <a:pt x="52143" y="82633"/>
                  </a:lnTo>
                  <a:lnTo>
                    <a:pt x="68897" y="111133"/>
                  </a:lnTo>
                  <a:lnTo>
                    <a:pt x="89989" y="147000"/>
                  </a:lnTo>
                  <a:lnTo>
                    <a:pt x="110003" y="175872"/>
                  </a:lnTo>
                  <a:lnTo>
                    <a:pt x="129299" y="200081"/>
                  </a:lnTo>
                  <a:lnTo>
                    <a:pt x="162646" y="236240"/>
                  </a:lnTo>
                  <a:lnTo>
                    <a:pt x="184081" y="255618"/>
                  </a:lnTo>
                  <a:lnTo>
                    <a:pt x="202867" y="264892"/>
                  </a:lnTo>
                  <a:lnTo>
                    <a:pt x="234441" y="270846"/>
                  </a:lnTo>
                  <a:lnTo>
                    <a:pt x="247409" y="266368"/>
                  </a:lnTo>
                  <a:lnTo>
                    <a:pt x="258795" y="257764"/>
                  </a:lnTo>
                  <a:lnTo>
                    <a:pt x="282192" y="225551"/>
                  </a:lnTo>
                  <a:lnTo>
                    <a:pt x="294472" y="195507"/>
                  </a:lnTo>
                  <a:lnTo>
                    <a:pt x="299654" y="151989"/>
                  </a:lnTo>
                  <a:lnTo>
                    <a:pt x="300867" y="121270"/>
                  </a:lnTo>
                  <a:lnTo>
                    <a:pt x="301549" y="78730"/>
                  </a:lnTo>
                  <a:lnTo>
                    <a:pt x="301779" y="38281"/>
                  </a:lnTo>
                  <a:lnTo>
                    <a:pt x="300806" y="32947"/>
                  </a:lnTo>
                  <a:lnTo>
                    <a:pt x="299165" y="29392"/>
                  </a:lnTo>
                  <a:lnTo>
                    <a:pt x="297079" y="27021"/>
                  </a:lnTo>
                  <a:lnTo>
                    <a:pt x="296680" y="25441"/>
                  </a:lnTo>
                  <a:lnTo>
                    <a:pt x="297406" y="24387"/>
                  </a:lnTo>
                  <a:lnTo>
                    <a:pt x="298883" y="23685"/>
                  </a:lnTo>
                  <a:lnTo>
                    <a:pt x="298875" y="24209"/>
                  </a:lnTo>
                  <a:lnTo>
                    <a:pt x="296221" y="27437"/>
                  </a:lnTo>
                  <a:lnTo>
                    <a:pt x="296108" y="29686"/>
                  </a:lnTo>
                  <a:lnTo>
                    <a:pt x="299698" y="39578"/>
                  </a:lnTo>
                  <a:lnTo>
                    <a:pt x="306295" y="81700"/>
                  </a:lnTo>
                  <a:lnTo>
                    <a:pt x="318922" y="120143"/>
                  </a:lnTo>
                  <a:lnTo>
                    <a:pt x="330491" y="158212"/>
                  </a:lnTo>
                  <a:lnTo>
                    <a:pt x="344943" y="199368"/>
                  </a:lnTo>
                  <a:lnTo>
                    <a:pt x="366612" y="243461"/>
                  </a:lnTo>
                  <a:lnTo>
                    <a:pt x="384121" y="280834"/>
                  </a:lnTo>
                  <a:lnTo>
                    <a:pt x="394962" y="296935"/>
                  </a:lnTo>
                  <a:lnTo>
                    <a:pt x="422775" y="321208"/>
                  </a:lnTo>
                  <a:lnTo>
                    <a:pt x="435782" y="3258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SMARTInkShape-1325"/>
            <p:cNvSpPr/>
            <p:nvPr>
              <p:custDataLst>
                <p:tags r:id="rId22"/>
              </p:custDataLst>
            </p:nvPr>
          </p:nvSpPr>
          <p:spPr>
            <a:xfrm>
              <a:off x="8205381" y="2762721"/>
              <a:ext cx="301636" cy="279964"/>
            </a:xfrm>
            <a:custGeom>
              <a:avLst/>
              <a:gdLst/>
              <a:ahLst/>
              <a:cxnLst/>
              <a:rect l="0" t="0" r="0" b="0"/>
              <a:pathLst>
                <a:path w="301636" h="279964">
                  <a:moveTo>
                    <a:pt x="140900" y="59060"/>
                  </a:moveTo>
                  <a:lnTo>
                    <a:pt x="140900" y="59060"/>
                  </a:lnTo>
                  <a:lnTo>
                    <a:pt x="127634" y="21247"/>
                  </a:lnTo>
                  <a:lnTo>
                    <a:pt x="120784" y="8189"/>
                  </a:lnTo>
                  <a:lnTo>
                    <a:pt x="114431" y="1724"/>
                  </a:lnTo>
                  <a:lnTo>
                    <a:pt x="111348" y="0"/>
                  </a:lnTo>
                  <a:lnTo>
                    <a:pt x="99984" y="731"/>
                  </a:lnTo>
                  <a:lnTo>
                    <a:pt x="86004" y="5355"/>
                  </a:lnTo>
                  <a:lnTo>
                    <a:pt x="54799" y="30062"/>
                  </a:lnTo>
                  <a:lnTo>
                    <a:pt x="25665" y="66525"/>
                  </a:lnTo>
                  <a:lnTo>
                    <a:pt x="12940" y="95337"/>
                  </a:lnTo>
                  <a:lnTo>
                    <a:pt x="7736" y="129561"/>
                  </a:lnTo>
                  <a:lnTo>
                    <a:pt x="1343" y="168695"/>
                  </a:lnTo>
                  <a:lnTo>
                    <a:pt x="0" y="200024"/>
                  </a:lnTo>
                  <a:lnTo>
                    <a:pt x="3203" y="218945"/>
                  </a:lnTo>
                  <a:lnTo>
                    <a:pt x="15324" y="241592"/>
                  </a:lnTo>
                  <a:lnTo>
                    <a:pt x="31483" y="260869"/>
                  </a:lnTo>
                  <a:lnTo>
                    <a:pt x="53579" y="274408"/>
                  </a:lnTo>
                  <a:lnTo>
                    <a:pt x="74238" y="279963"/>
                  </a:lnTo>
                  <a:lnTo>
                    <a:pt x="86799" y="278617"/>
                  </a:lnTo>
                  <a:lnTo>
                    <a:pt x="98996" y="273719"/>
                  </a:lnTo>
                  <a:lnTo>
                    <a:pt x="128964" y="248822"/>
                  </a:lnTo>
                  <a:lnTo>
                    <a:pt x="133935" y="228232"/>
                  </a:lnTo>
                  <a:lnTo>
                    <a:pt x="138241" y="197638"/>
                  </a:lnTo>
                  <a:lnTo>
                    <a:pt x="142103" y="160375"/>
                  </a:lnTo>
                  <a:lnTo>
                    <a:pt x="144679" y="132557"/>
                  </a:lnTo>
                  <a:lnTo>
                    <a:pt x="147540" y="93710"/>
                  </a:lnTo>
                  <a:lnTo>
                    <a:pt x="140992" y="50507"/>
                  </a:lnTo>
                  <a:lnTo>
                    <a:pt x="156137" y="87744"/>
                  </a:lnTo>
                  <a:lnTo>
                    <a:pt x="170405" y="124588"/>
                  </a:lnTo>
                  <a:lnTo>
                    <a:pt x="188999" y="158182"/>
                  </a:lnTo>
                  <a:lnTo>
                    <a:pt x="217209" y="200348"/>
                  </a:lnTo>
                  <a:lnTo>
                    <a:pt x="247914" y="243729"/>
                  </a:lnTo>
                  <a:lnTo>
                    <a:pt x="265873" y="260951"/>
                  </a:lnTo>
                  <a:lnTo>
                    <a:pt x="281116" y="269692"/>
                  </a:lnTo>
                  <a:lnTo>
                    <a:pt x="284979" y="270919"/>
                  </a:lnTo>
                  <a:lnTo>
                    <a:pt x="288546" y="270745"/>
                  </a:lnTo>
                  <a:lnTo>
                    <a:pt x="301635" y="2644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SMARTInkShape-1326"/>
            <p:cNvSpPr/>
            <p:nvPr>
              <p:custDataLst>
                <p:tags r:id="rId23"/>
              </p:custDataLst>
            </p:nvPr>
          </p:nvSpPr>
          <p:spPr>
            <a:xfrm>
              <a:off x="7329580" y="2625328"/>
              <a:ext cx="248749" cy="603454"/>
            </a:xfrm>
            <a:custGeom>
              <a:avLst/>
              <a:gdLst/>
              <a:ahLst/>
              <a:cxnLst/>
              <a:rect l="0" t="0" r="0" b="0"/>
              <a:pathLst>
                <a:path w="248749" h="603454">
                  <a:moveTo>
                    <a:pt x="79084" y="0"/>
                  </a:moveTo>
                  <a:lnTo>
                    <a:pt x="79084" y="0"/>
                  </a:lnTo>
                  <a:lnTo>
                    <a:pt x="53545" y="35645"/>
                  </a:lnTo>
                  <a:lnTo>
                    <a:pt x="39546" y="76156"/>
                  </a:lnTo>
                  <a:lnTo>
                    <a:pt x="27131" y="119579"/>
                  </a:lnTo>
                  <a:lnTo>
                    <a:pt x="13330" y="149058"/>
                  </a:lnTo>
                  <a:lnTo>
                    <a:pt x="5212" y="186633"/>
                  </a:lnTo>
                  <a:lnTo>
                    <a:pt x="1604" y="228800"/>
                  </a:lnTo>
                  <a:lnTo>
                    <a:pt x="0" y="270691"/>
                  </a:lnTo>
                  <a:lnTo>
                    <a:pt x="1933" y="312461"/>
                  </a:lnTo>
                  <a:lnTo>
                    <a:pt x="7092" y="352192"/>
                  </a:lnTo>
                  <a:lnTo>
                    <a:pt x="15999" y="386386"/>
                  </a:lnTo>
                  <a:lnTo>
                    <a:pt x="26573" y="418121"/>
                  </a:lnTo>
                  <a:lnTo>
                    <a:pt x="43681" y="461231"/>
                  </a:lnTo>
                  <a:lnTo>
                    <a:pt x="63964" y="501786"/>
                  </a:lnTo>
                  <a:lnTo>
                    <a:pt x="91471" y="539930"/>
                  </a:lnTo>
                  <a:lnTo>
                    <a:pt x="131582" y="574745"/>
                  </a:lnTo>
                  <a:lnTo>
                    <a:pt x="168168" y="598747"/>
                  </a:lnTo>
                  <a:lnTo>
                    <a:pt x="186146" y="603453"/>
                  </a:lnTo>
                  <a:lnTo>
                    <a:pt x="213001" y="601363"/>
                  </a:lnTo>
                  <a:lnTo>
                    <a:pt x="248748" y="5893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SMARTInkShape-1327"/>
            <p:cNvSpPr/>
            <p:nvPr>
              <p:custDataLst>
                <p:tags r:id="rId24"/>
              </p:custDataLst>
            </p:nvPr>
          </p:nvSpPr>
          <p:spPr>
            <a:xfrm>
              <a:off x="7998023" y="2669977"/>
              <a:ext cx="151806" cy="446280"/>
            </a:xfrm>
            <a:custGeom>
              <a:avLst/>
              <a:gdLst/>
              <a:ahLst/>
              <a:cxnLst/>
              <a:rect l="0" t="0" r="0" b="0"/>
              <a:pathLst>
                <a:path w="151806" h="446280">
                  <a:moveTo>
                    <a:pt x="0" y="178593"/>
                  </a:moveTo>
                  <a:lnTo>
                    <a:pt x="0" y="178593"/>
                  </a:lnTo>
                  <a:lnTo>
                    <a:pt x="4741" y="216517"/>
                  </a:lnTo>
                  <a:lnTo>
                    <a:pt x="17170" y="259062"/>
                  </a:lnTo>
                  <a:lnTo>
                    <a:pt x="24345" y="281849"/>
                  </a:lnTo>
                  <a:lnTo>
                    <a:pt x="33098" y="310930"/>
                  </a:lnTo>
                  <a:lnTo>
                    <a:pt x="42901" y="344209"/>
                  </a:lnTo>
                  <a:lnTo>
                    <a:pt x="56440" y="386476"/>
                  </a:lnTo>
                  <a:lnTo>
                    <a:pt x="69463" y="430203"/>
                  </a:lnTo>
                  <a:lnTo>
                    <a:pt x="71415" y="446279"/>
                  </a:lnTo>
                  <a:lnTo>
                    <a:pt x="59008" y="434037"/>
                  </a:lnTo>
                  <a:lnTo>
                    <a:pt x="36596" y="394518"/>
                  </a:lnTo>
                  <a:lnTo>
                    <a:pt x="33327" y="377113"/>
                  </a:lnTo>
                  <a:lnTo>
                    <a:pt x="28172" y="348643"/>
                  </a:lnTo>
                  <a:lnTo>
                    <a:pt x="21757" y="312796"/>
                  </a:lnTo>
                  <a:lnTo>
                    <a:pt x="17482" y="281952"/>
                  </a:lnTo>
                  <a:lnTo>
                    <a:pt x="14631" y="254444"/>
                  </a:lnTo>
                  <a:lnTo>
                    <a:pt x="12731" y="229161"/>
                  </a:lnTo>
                  <a:lnTo>
                    <a:pt x="15910" y="187839"/>
                  </a:lnTo>
                  <a:lnTo>
                    <a:pt x="22946" y="151945"/>
                  </a:lnTo>
                  <a:lnTo>
                    <a:pt x="29382" y="116148"/>
                  </a:lnTo>
                  <a:lnTo>
                    <a:pt x="40839" y="88332"/>
                  </a:lnTo>
                  <a:lnTo>
                    <a:pt x="62969" y="46222"/>
                  </a:lnTo>
                  <a:lnTo>
                    <a:pt x="83150" y="23066"/>
                  </a:lnTo>
                  <a:lnTo>
                    <a:pt x="112721" y="8377"/>
                  </a:lnTo>
                  <a:lnTo>
                    <a:pt x="15180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8" name="SMARTInkShape-Group693"/>
          <p:cNvGrpSpPr/>
          <p:nvPr/>
        </p:nvGrpSpPr>
        <p:grpSpPr>
          <a:xfrm>
            <a:off x="9462492" y="2330648"/>
            <a:ext cx="960198" cy="890480"/>
            <a:chOff x="9462492" y="2330648"/>
            <a:chExt cx="960198" cy="890480"/>
          </a:xfrm>
        </p:grpSpPr>
        <p:sp>
          <p:nvSpPr>
            <p:cNvPr id="615" name="SMARTInkShape-1328"/>
            <p:cNvSpPr/>
            <p:nvPr>
              <p:custDataLst>
                <p:tags r:id="rId16"/>
              </p:custDataLst>
            </p:nvPr>
          </p:nvSpPr>
          <p:spPr>
            <a:xfrm>
              <a:off x="9700516" y="2574076"/>
              <a:ext cx="434277" cy="647052"/>
            </a:xfrm>
            <a:custGeom>
              <a:avLst/>
              <a:gdLst/>
              <a:ahLst/>
              <a:cxnLst/>
              <a:rect l="0" t="0" r="0" b="0"/>
              <a:pathLst>
                <a:path w="434277" h="647052">
                  <a:moveTo>
                    <a:pt x="262039" y="122690"/>
                  </a:moveTo>
                  <a:lnTo>
                    <a:pt x="262039" y="122690"/>
                  </a:lnTo>
                  <a:lnTo>
                    <a:pt x="276260" y="89506"/>
                  </a:lnTo>
                  <a:lnTo>
                    <a:pt x="285104" y="59390"/>
                  </a:lnTo>
                  <a:lnTo>
                    <a:pt x="284361" y="51716"/>
                  </a:lnTo>
                  <a:lnTo>
                    <a:pt x="278244" y="37898"/>
                  </a:lnTo>
                  <a:lnTo>
                    <a:pt x="263643" y="18963"/>
                  </a:lnTo>
                  <a:lnTo>
                    <a:pt x="242009" y="5525"/>
                  </a:lnTo>
                  <a:lnTo>
                    <a:pt x="216747" y="0"/>
                  </a:lnTo>
                  <a:lnTo>
                    <a:pt x="185670" y="3104"/>
                  </a:lnTo>
                  <a:lnTo>
                    <a:pt x="146742" y="20171"/>
                  </a:lnTo>
                  <a:lnTo>
                    <a:pt x="120389" y="37854"/>
                  </a:lnTo>
                  <a:lnTo>
                    <a:pt x="86975" y="78629"/>
                  </a:lnTo>
                  <a:lnTo>
                    <a:pt x="80052" y="98808"/>
                  </a:lnTo>
                  <a:lnTo>
                    <a:pt x="75610" y="139359"/>
                  </a:lnTo>
                  <a:lnTo>
                    <a:pt x="80293" y="157880"/>
                  </a:lnTo>
                  <a:lnTo>
                    <a:pt x="94086" y="182395"/>
                  </a:lnTo>
                  <a:lnTo>
                    <a:pt x="107026" y="195858"/>
                  </a:lnTo>
                  <a:lnTo>
                    <a:pt x="145025" y="218025"/>
                  </a:lnTo>
                  <a:lnTo>
                    <a:pt x="172466" y="226343"/>
                  </a:lnTo>
                  <a:lnTo>
                    <a:pt x="208406" y="229154"/>
                  </a:lnTo>
                  <a:lnTo>
                    <a:pt x="230493" y="224900"/>
                  </a:lnTo>
                  <a:lnTo>
                    <a:pt x="249605" y="217356"/>
                  </a:lnTo>
                  <a:lnTo>
                    <a:pt x="259157" y="209081"/>
                  </a:lnTo>
                  <a:lnTo>
                    <a:pt x="273376" y="187600"/>
                  </a:lnTo>
                  <a:lnTo>
                    <a:pt x="277966" y="174885"/>
                  </a:lnTo>
                  <a:lnTo>
                    <a:pt x="279324" y="160094"/>
                  </a:lnTo>
                  <a:lnTo>
                    <a:pt x="272159" y="130293"/>
                  </a:lnTo>
                  <a:lnTo>
                    <a:pt x="268852" y="123423"/>
                  </a:lnTo>
                  <a:lnTo>
                    <a:pt x="263385" y="115669"/>
                  </a:lnTo>
                  <a:lnTo>
                    <a:pt x="289829" y="149782"/>
                  </a:lnTo>
                  <a:lnTo>
                    <a:pt x="315913" y="191020"/>
                  </a:lnTo>
                  <a:lnTo>
                    <a:pt x="333608" y="223504"/>
                  </a:lnTo>
                  <a:lnTo>
                    <a:pt x="354040" y="260431"/>
                  </a:lnTo>
                  <a:lnTo>
                    <a:pt x="375357" y="299002"/>
                  </a:lnTo>
                  <a:lnTo>
                    <a:pt x="394754" y="335988"/>
                  </a:lnTo>
                  <a:lnTo>
                    <a:pt x="410651" y="374916"/>
                  </a:lnTo>
                  <a:lnTo>
                    <a:pt x="423338" y="414376"/>
                  </a:lnTo>
                  <a:lnTo>
                    <a:pt x="432286" y="451758"/>
                  </a:lnTo>
                  <a:lnTo>
                    <a:pt x="434276" y="482924"/>
                  </a:lnTo>
                  <a:lnTo>
                    <a:pt x="427174" y="522782"/>
                  </a:lnTo>
                  <a:lnTo>
                    <a:pt x="409855" y="559728"/>
                  </a:lnTo>
                  <a:lnTo>
                    <a:pt x="392228" y="582835"/>
                  </a:lnTo>
                  <a:lnTo>
                    <a:pt x="353419" y="611586"/>
                  </a:lnTo>
                  <a:lnTo>
                    <a:pt x="321503" y="626389"/>
                  </a:lnTo>
                  <a:lnTo>
                    <a:pt x="284830" y="636936"/>
                  </a:lnTo>
                  <a:lnTo>
                    <a:pt x="246371" y="643939"/>
                  </a:lnTo>
                  <a:lnTo>
                    <a:pt x="209435" y="647051"/>
                  </a:lnTo>
                  <a:lnTo>
                    <a:pt x="173174" y="645789"/>
                  </a:lnTo>
                  <a:lnTo>
                    <a:pt x="138207" y="641920"/>
                  </a:lnTo>
                  <a:lnTo>
                    <a:pt x="106130" y="636894"/>
                  </a:lnTo>
                  <a:lnTo>
                    <a:pt x="64920" y="623745"/>
                  </a:lnTo>
                  <a:lnTo>
                    <a:pt x="32316" y="607282"/>
                  </a:lnTo>
                  <a:lnTo>
                    <a:pt x="18388" y="593056"/>
                  </a:lnTo>
                  <a:lnTo>
                    <a:pt x="1362" y="559670"/>
                  </a:lnTo>
                  <a:lnTo>
                    <a:pt x="0" y="539484"/>
                  </a:lnTo>
                  <a:lnTo>
                    <a:pt x="7457" y="505807"/>
                  </a:lnTo>
                  <a:lnTo>
                    <a:pt x="24880" y="470693"/>
                  </a:lnTo>
                  <a:lnTo>
                    <a:pt x="51541" y="435153"/>
                  </a:lnTo>
                  <a:lnTo>
                    <a:pt x="83445" y="3995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SMARTInkShape-1329"/>
            <p:cNvSpPr/>
            <p:nvPr>
              <p:custDataLst>
                <p:tags r:id="rId17"/>
              </p:custDataLst>
            </p:nvPr>
          </p:nvSpPr>
          <p:spPr>
            <a:xfrm>
              <a:off x="10105430" y="2330648"/>
              <a:ext cx="317260" cy="803673"/>
            </a:xfrm>
            <a:custGeom>
              <a:avLst/>
              <a:gdLst/>
              <a:ahLst/>
              <a:cxnLst/>
              <a:rect l="0" t="0" r="0" b="0"/>
              <a:pathLst>
                <a:path w="317260" h="803673">
                  <a:moveTo>
                    <a:pt x="0" y="0"/>
                  </a:moveTo>
                  <a:lnTo>
                    <a:pt x="0" y="0"/>
                  </a:lnTo>
                  <a:lnTo>
                    <a:pt x="14221" y="37924"/>
                  </a:lnTo>
                  <a:lnTo>
                    <a:pt x="34432" y="69772"/>
                  </a:lnTo>
                  <a:lnTo>
                    <a:pt x="59952" y="101455"/>
                  </a:lnTo>
                  <a:lnTo>
                    <a:pt x="87829" y="135381"/>
                  </a:lnTo>
                  <a:lnTo>
                    <a:pt x="119402" y="175594"/>
                  </a:lnTo>
                  <a:lnTo>
                    <a:pt x="147326" y="211987"/>
                  </a:lnTo>
                  <a:lnTo>
                    <a:pt x="166722" y="237268"/>
                  </a:lnTo>
                  <a:lnTo>
                    <a:pt x="181593" y="262358"/>
                  </a:lnTo>
                  <a:lnTo>
                    <a:pt x="205398" y="302898"/>
                  </a:lnTo>
                  <a:lnTo>
                    <a:pt x="235159" y="353737"/>
                  </a:lnTo>
                  <a:lnTo>
                    <a:pt x="257976" y="395567"/>
                  </a:lnTo>
                  <a:lnTo>
                    <a:pt x="276163" y="431391"/>
                  </a:lnTo>
                  <a:lnTo>
                    <a:pt x="291264" y="463211"/>
                  </a:lnTo>
                  <a:lnTo>
                    <a:pt x="302325" y="491370"/>
                  </a:lnTo>
                  <a:lnTo>
                    <a:pt x="310690" y="517088"/>
                  </a:lnTo>
                  <a:lnTo>
                    <a:pt x="317259" y="541179"/>
                  </a:lnTo>
                  <a:lnTo>
                    <a:pt x="309733" y="578075"/>
                  </a:lnTo>
                  <a:lnTo>
                    <a:pt x="292808" y="623508"/>
                  </a:lnTo>
                  <a:lnTo>
                    <a:pt x="269619" y="674633"/>
                  </a:lnTo>
                  <a:lnTo>
                    <a:pt x="248206" y="711693"/>
                  </a:lnTo>
                  <a:lnTo>
                    <a:pt x="227979" y="739376"/>
                  </a:lnTo>
                  <a:lnTo>
                    <a:pt x="195582" y="775097"/>
                  </a:lnTo>
                  <a:lnTo>
                    <a:pt x="169664" y="8036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SMARTInkShape-1330"/>
            <p:cNvSpPr/>
            <p:nvPr>
              <p:custDataLst>
                <p:tags r:id="rId18"/>
              </p:custDataLst>
            </p:nvPr>
          </p:nvSpPr>
          <p:spPr>
            <a:xfrm>
              <a:off x="9462492" y="2741414"/>
              <a:ext cx="187525" cy="26790"/>
            </a:xfrm>
            <a:custGeom>
              <a:avLst/>
              <a:gdLst/>
              <a:ahLst/>
              <a:cxnLst/>
              <a:rect l="0" t="0" r="0" b="0"/>
              <a:pathLst>
                <a:path w="187525" h="26790">
                  <a:moveTo>
                    <a:pt x="0" y="26789"/>
                  </a:moveTo>
                  <a:lnTo>
                    <a:pt x="0" y="26789"/>
                  </a:lnTo>
                  <a:lnTo>
                    <a:pt x="18852" y="24805"/>
                  </a:lnTo>
                  <a:lnTo>
                    <a:pt x="50272" y="21498"/>
                  </a:lnTo>
                  <a:lnTo>
                    <a:pt x="90069" y="17308"/>
                  </a:lnTo>
                  <a:lnTo>
                    <a:pt x="118585" y="13523"/>
                  </a:lnTo>
                  <a:lnTo>
                    <a:pt x="155561" y="6672"/>
                  </a:lnTo>
                  <a:lnTo>
                    <a:pt x="18752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1" name="SMARTInkShape-Group694"/>
          <p:cNvGrpSpPr/>
          <p:nvPr/>
        </p:nvGrpSpPr>
        <p:grpSpPr>
          <a:xfrm>
            <a:off x="7222414" y="4286250"/>
            <a:ext cx="3461423" cy="1678782"/>
            <a:chOff x="7222414" y="4286250"/>
            <a:chExt cx="3461423" cy="1678782"/>
          </a:xfrm>
        </p:grpSpPr>
        <p:sp>
          <p:nvSpPr>
            <p:cNvPr id="619" name="SMARTInkShape-1331"/>
            <p:cNvSpPr/>
            <p:nvPr>
              <p:custDataLst>
                <p:tags r:id="rId4"/>
              </p:custDataLst>
            </p:nvPr>
          </p:nvSpPr>
          <p:spPr>
            <a:xfrm>
              <a:off x="7917656" y="5116711"/>
              <a:ext cx="107158" cy="341876"/>
            </a:xfrm>
            <a:custGeom>
              <a:avLst/>
              <a:gdLst/>
              <a:ahLst/>
              <a:cxnLst/>
              <a:rect l="0" t="0" r="0" b="0"/>
              <a:pathLst>
                <a:path w="107158" h="341876">
                  <a:moveTo>
                    <a:pt x="0" y="0"/>
                  </a:moveTo>
                  <a:lnTo>
                    <a:pt x="0" y="0"/>
                  </a:lnTo>
                  <a:lnTo>
                    <a:pt x="14221" y="37924"/>
                  </a:lnTo>
                  <a:lnTo>
                    <a:pt x="26495" y="69771"/>
                  </a:lnTo>
                  <a:lnTo>
                    <a:pt x="37572" y="100462"/>
                  </a:lnTo>
                  <a:lnTo>
                    <a:pt x="45804" y="130640"/>
                  </a:lnTo>
                  <a:lnTo>
                    <a:pt x="55414" y="160588"/>
                  </a:lnTo>
                  <a:lnTo>
                    <a:pt x="66301" y="199365"/>
                  </a:lnTo>
                  <a:lnTo>
                    <a:pt x="71982" y="229152"/>
                  </a:lnTo>
                  <a:lnTo>
                    <a:pt x="77754" y="262901"/>
                  </a:lnTo>
                  <a:lnTo>
                    <a:pt x="86812" y="305691"/>
                  </a:lnTo>
                  <a:lnTo>
                    <a:pt x="95973" y="339850"/>
                  </a:lnTo>
                  <a:lnTo>
                    <a:pt x="97716" y="341660"/>
                  </a:lnTo>
                  <a:lnTo>
                    <a:pt x="99870" y="341875"/>
                  </a:lnTo>
                  <a:lnTo>
                    <a:pt x="107157"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SMARTInkShape-1332"/>
            <p:cNvSpPr/>
            <p:nvPr>
              <p:custDataLst>
                <p:tags r:id="rId5"/>
              </p:custDataLst>
            </p:nvPr>
          </p:nvSpPr>
          <p:spPr>
            <a:xfrm>
              <a:off x="8426648" y="5058714"/>
              <a:ext cx="348259" cy="317216"/>
            </a:xfrm>
            <a:custGeom>
              <a:avLst/>
              <a:gdLst/>
              <a:ahLst/>
              <a:cxnLst/>
              <a:rect l="0" t="0" r="0" b="0"/>
              <a:pathLst>
                <a:path w="348259" h="317216">
                  <a:moveTo>
                    <a:pt x="0" y="156224"/>
                  </a:moveTo>
                  <a:lnTo>
                    <a:pt x="0" y="156224"/>
                  </a:lnTo>
                  <a:lnTo>
                    <a:pt x="37924" y="156224"/>
                  </a:lnTo>
                  <a:lnTo>
                    <a:pt x="75729" y="146743"/>
                  </a:lnTo>
                  <a:lnTo>
                    <a:pt x="109033" y="124769"/>
                  </a:lnTo>
                  <a:lnTo>
                    <a:pt x="147312" y="84171"/>
                  </a:lnTo>
                  <a:lnTo>
                    <a:pt x="168681" y="42703"/>
                  </a:lnTo>
                  <a:lnTo>
                    <a:pt x="175657" y="23038"/>
                  </a:lnTo>
                  <a:lnTo>
                    <a:pt x="178014" y="8097"/>
                  </a:lnTo>
                  <a:lnTo>
                    <a:pt x="175690" y="3408"/>
                  </a:lnTo>
                  <a:lnTo>
                    <a:pt x="173681" y="768"/>
                  </a:lnTo>
                  <a:lnTo>
                    <a:pt x="170358" y="0"/>
                  </a:lnTo>
                  <a:lnTo>
                    <a:pt x="161374" y="1793"/>
                  </a:lnTo>
                  <a:lnTo>
                    <a:pt x="118306" y="21358"/>
                  </a:lnTo>
                  <a:lnTo>
                    <a:pt x="94695" y="42511"/>
                  </a:lnTo>
                  <a:lnTo>
                    <a:pt x="75132" y="72370"/>
                  </a:lnTo>
                  <a:lnTo>
                    <a:pt x="61508" y="111094"/>
                  </a:lnTo>
                  <a:lnTo>
                    <a:pt x="55928" y="149246"/>
                  </a:lnTo>
                  <a:lnTo>
                    <a:pt x="59015" y="185686"/>
                  </a:lnTo>
                  <a:lnTo>
                    <a:pt x="66213" y="221618"/>
                  </a:lnTo>
                  <a:lnTo>
                    <a:pt x="108804" y="258709"/>
                  </a:lnTo>
                  <a:lnTo>
                    <a:pt x="140997" y="281102"/>
                  </a:lnTo>
                  <a:lnTo>
                    <a:pt x="184704" y="305983"/>
                  </a:lnTo>
                  <a:lnTo>
                    <a:pt x="215045" y="316049"/>
                  </a:lnTo>
                  <a:lnTo>
                    <a:pt x="241758" y="317215"/>
                  </a:lnTo>
                  <a:lnTo>
                    <a:pt x="274369" y="307553"/>
                  </a:lnTo>
                  <a:lnTo>
                    <a:pt x="298143" y="287382"/>
                  </a:lnTo>
                  <a:lnTo>
                    <a:pt x="323954" y="252908"/>
                  </a:lnTo>
                  <a:lnTo>
                    <a:pt x="348258" y="2098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SMARTInkShape-1333"/>
            <p:cNvSpPr/>
            <p:nvPr>
              <p:custDataLst>
                <p:tags r:id="rId6"/>
              </p:custDataLst>
            </p:nvPr>
          </p:nvSpPr>
          <p:spPr>
            <a:xfrm>
              <a:off x="7685484" y="4750594"/>
              <a:ext cx="160736" cy="687587"/>
            </a:xfrm>
            <a:custGeom>
              <a:avLst/>
              <a:gdLst/>
              <a:ahLst/>
              <a:cxnLst/>
              <a:rect l="0" t="0" r="0" b="0"/>
              <a:pathLst>
                <a:path w="160736" h="687587">
                  <a:moveTo>
                    <a:pt x="0" y="0"/>
                  </a:moveTo>
                  <a:lnTo>
                    <a:pt x="0" y="0"/>
                  </a:lnTo>
                  <a:lnTo>
                    <a:pt x="9481" y="33183"/>
                  </a:lnTo>
                  <a:lnTo>
                    <a:pt x="20118" y="72781"/>
                  </a:lnTo>
                  <a:lnTo>
                    <a:pt x="29554" y="114389"/>
                  </a:lnTo>
                  <a:lnTo>
                    <a:pt x="38270" y="146090"/>
                  </a:lnTo>
                  <a:lnTo>
                    <a:pt x="48759" y="180022"/>
                  </a:lnTo>
                  <a:lnTo>
                    <a:pt x="60035" y="214947"/>
                  </a:lnTo>
                  <a:lnTo>
                    <a:pt x="69016" y="255604"/>
                  </a:lnTo>
                  <a:lnTo>
                    <a:pt x="77307" y="300133"/>
                  </a:lnTo>
                  <a:lnTo>
                    <a:pt x="82296" y="323120"/>
                  </a:lnTo>
                  <a:lnTo>
                    <a:pt x="87606" y="346382"/>
                  </a:lnTo>
                  <a:lnTo>
                    <a:pt x="98797" y="390750"/>
                  </a:lnTo>
                  <a:lnTo>
                    <a:pt x="109395" y="432628"/>
                  </a:lnTo>
                  <a:lnTo>
                    <a:pt x="117412" y="471083"/>
                  </a:lnTo>
                  <a:lnTo>
                    <a:pt x="124282" y="508019"/>
                  </a:lnTo>
                  <a:lnTo>
                    <a:pt x="130643" y="543286"/>
                  </a:lnTo>
                  <a:lnTo>
                    <a:pt x="136777" y="575496"/>
                  </a:lnTo>
                  <a:lnTo>
                    <a:pt x="145809" y="616781"/>
                  </a:lnTo>
                  <a:lnTo>
                    <a:pt x="158083" y="658920"/>
                  </a:lnTo>
                  <a:lnTo>
                    <a:pt x="160735" y="6875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SMARTInkShape-1334"/>
            <p:cNvSpPr/>
            <p:nvPr>
              <p:custDataLst>
                <p:tags r:id="rId7"/>
              </p:custDataLst>
            </p:nvPr>
          </p:nvSpPr>
          <p:spPr>
            <a:xfrm>
              <a:off x="8123039" y="4777383"/>
              <a:ext cx="178595" cy="710780"/>
            </a:xfrm>
            <a:custGeom>
              <a:avLst/>
              <a:gdLst/>
              <a:ahLst/>
              <a:cxnLst/>
              <a:rect l="0" t="0" r="0" b="0"/>
              <a:pathLst>
                <a:path w="178595" h="710780">
                  <a:moveTo>
                    <a:pt x="0" y="0"/>
                  </a:moveTo>
                  <a:lnTo>
                    <a:pt x="0" y="0"/>
                  </a:lnTo>
                  <a:lnTo>
                    <a:pt x="9481" y="42664"/>
                  </a:lnTo>
                  <a:lnTo>
                    <a:pt x="16781" y="76839"/>
                  </a:lnTo>
                  <a:lnTo>
                    <a:pt x="23334" y="109557"/>
                  </a:lnTo>
                  <a:lnTo>
                    <a:pt x="29553" y="143941"/>
                  </a:lnTo>
                  <a:lnTo>
                    <a:pt x="40916" y="181714"/>
                  </a:lnTo>
                  <a:lnTo>
                    <a:pt x="53904" y="222644"/>
                  </a:lnTo>
                  <a:lnTo>
                    <a:pt x="58756" y="244672"/>
                  </a:lnTo>
                  <a:lnTo>
                    <a:pt x="62984" y="267294"/>
                  </a:lnTo>
                  <a:lnTo>
                    <a:pt x="67785" y="291305"/>
                  </a:lnTo>
                  <a:lnTo>
                    <a:pt x="72971" y="316243"/>
                  </a:lnTo>
                  <a:lnTo>
                    <a:pt x="78413" y="341797"/>
                  </a:lnTo>
                  <a:lnTo>
                    <a:pt x="84026" y="367763"/>
                  </a:lnTo>
                  <a:lnTo>
                    <a:pt x="89751" y="394003"/>
                  </a:lnTo>
                  <a:lnTo>
                    <a:pt x="95553" y="420426"/>
                  </a:lnTo>
                  <a:lnTo>
                    <a:pt x="101405" y="445980"/>
                  </a:lnTo>
                  <a:lnTo>
                    <a:pt x="107291" y="470952"/>
                  </a:lnTo>
                  <a:lnTo>
                    <a:pt x="113199" y="495539"/>
                  </a:lnTo>
                  <a:lnTo>
                    <a:pt x="125055" y="538731"/>
                  </a:lnTo>
                  <a:lnTo>
                    <a:pt x="136939" y="576780"/>
                  </a:lnTo>
                  <a:lnTo>
                    <a:pt x="148836" y="610227"/>
                  </a:lnTo>
                  <a:lnTo>
                    <a:pt x="161950" y="652207"/>
                  </a:lnTo>
                  <a:lnTo>
                    <a:pt x="175716" y="694600"/>
                  </a:lnTo>
                  <a:lnTo>
                    <a:pt x="178025" y="710469"/>
                  </a:lnTo>
                  <a:lnTo>
                    <a:pt x="178215" y="710779"/>
                  </a:lnTo>
                  <a:lnTo>
                    <a:pt x="178594" y="7054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SMARTInkShape-1335"/>
            <p:cNvSpPr/>
            <p:nvPr>
              <p:custDataLst>
                <p:tags r:id="rId8"/>
              </p:custDataLst>
            </p:nvPr>
          </p:nvSpPr>
          <p:spPr>
            <a:xfrm>
              <a:off x="8015883" y="4955977"/>
              <a:ext cx="8931" cy="1"/>
            </a:xfrm>
            <a:custGeom>
              <a:avLst/>
              <a:gdLst/>
              <a:ahLst/>
              <a:cxnLst/>
              <a:rect l="0" t="0" r="0" b="0"/>
              <a:pathLst>
                <a:path w="8931" h="1">
                  <a:moveTo>
                    <a:pt x="0" y="0"/>
                  </a:moveTo>
                  <a:lnTo>
                    <a:pt x="0" y="0"/>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SMARTInkShape-1336"/>
            <p:cNvSpPr/>
            <p:nvPr>
              <p:custDataLst>
                <p:tags r:id="rId9"/>
              </p:custDataLst>
            </p:nvPr>
          </p:nvSpPr>
          <p:spPr>
            <a:xfrm>
              <a:off x="9125250" y="5045273"/>
              <a:ext cx="221157" cy="270719"/>
            </a:xfrm>
            <a:custGeom>
              <a:avLst/>
              <a:gdLst/>
              <a:ahLst/>
              <a:cxnLst/>
              <a:rect l="0" t="0" r="0" b="0"/>
              <a:pathLst>
                <a:path w="221157" h="270719">
                  <a:moveTo>
                    <a:pt x="221156" y="0"/>
                  </a:moveTo>
                  <a:lnTo>
                    <a:pt x="221156" y="0"/>
                  </a:lnTo>
                  <a:lnTo>
                    <a:pt x="187973" y="9481"/>
                  </a:lnTo>
                  <a:lnTo>
                    <a:pt x="153115" y="10636"/>
                  </a:lnTo>
                  <a:lnTo>
                    <a:pt x="114671" y="15404"/>
                  </a:lnTo>
                  <a:lnTo>
                    <a:pt x="74181" y="17537"/>
                  </a:lnTo>
                  <a:lnTo>
                    <a:pt x="69595" y="18637"/>
                  </a:lnTo>
                  <a:lnTo>
                    <a:pt x="66536" y="20362"/>
                  </a:lnTo>
                  <a:lnTo>
                    <a:pt x="64498" y="22504"/>
                  </a:lnTo>
                  <a:lnTo>
                    <a:pt x="62234" y="27531"/>
                  </a:lnTo>
                  <a:lnTo>
                    <a:pt x="61630" y="30260"/>
                  </a:lnTo>
                  <a:lnTo>
                    <a:pt x="66250" y="38585"/>
                  </a:lnTo>
                  <a:lnTo>
                    <a:pt x="106366" y="81403"/>
                  </a:lnTo>
                  <a:lnTo>
                    <a:pt x="145786" y="125772"/>
                  </a:lnTo>
                  <a:lnTo>
                    <a:pt x="175343" y="163053"/>
                  </a:lnTo>
                  <a:lnTo>
                    <a:pt x="197738" y="203085"/>
                  </a:lnTo>
                  <a:lnTo>
                    <a:pt x="205126" y="217922"/>
                  </a:lnTo>
                  <a:lnTo>
                    <a:pt x="206425" y="231130"/>
                  </a:lnTo>
                  <a:lnTo>
                    <a:pt x="199175" y="255779"/>
                  </a:lnTo>
                  <a:lnTo>
                    <a:pt x="188566" y="265154"/>
                  </a:lnTo>
                  <a:lnTo>
                    <a:pt x="181570" y="269043"/>
                  </a:lnTo>
                  <a:lnTo>
                    <a:pt x="165859" y="270718"/>
                  </a:lnTo>
                  <a:lnTo>
                    <a:pt x="126779" y="263709"/>
                  </a:lnTo>
                  <a:lnTo>
                    <a:pt x="92541" y="255627"/>
                  </a:lnTo>
                  <a:lnTo>
                    <a:pt x="52545" y="244008"/>
                  </a:lnTo>
                  <a:lnTo>
                    <a:pt x="21273" y="232158"/>
                  </a:lnTo>
                  <a:lnTo>
                    <a:pt x="12264" y="225221"/>
                  </a:lnTo>
                  <a:lnTo>
                    <a:pt x="0" y="208388"/>
                  </a:lnTo>
                  <a:lnTo>
                    <a:pt x="297" y="206394"/>
                  </a:lnTo>
                  <a:lnTo>
                    <a:pt x="3273" y="201533"/>
                  </a:lnTo>
                  <a:lnTo>
                    <a:pt x="13194" y="198711"/>
                  </a:lnTo>
                  <a:lnTo>
                    <a:pt x="53321" y="189621"/>
                  </a:lnTo>
                  <a:lnTo>
                    <a:pt x="96141"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SMARTInkShape-1337"/>
            <p:cNvSpPr/>
            <p:nvPr>
              <p:custDataLst>
                <p:tags r:id="rId10"/>
              </p:custDataLst>
            </p:nvPr>
          </p:nvSpPr>
          <p:spPr>
            <a:xfrm>
              <a:off x="9507141" y="5080992"/>
              <a:ext cx="169665" cy="55285"/>
            </a:xfrm>
            <a:custGeom>
              <a:avLst/>
              <a:gdLst/>
              <a:ahLst/>
              <a:cxnLst/>
              <a:rect l="0" t="0" r="0" b="0"/>
              <a:pathLst>
                <a:path w="169665" h="55285">
                  <a:moveTo>
                    <a:pt x="0" y="44649"/>
                  </a:moveTo>
                  <a:lnTo>
                    <a:pt x="0" y="44649"/>
                  </a:lnTo>
                  <a:lnTo>
                    <a:pt x="42664" y="54129"/>
                  </a:lnTo>
                  <a:lnTo>
                    <a:pt x="83417" y="55284"/>
                  </a:lnTo>
                  <a:lnTo>
                    <a:pt x="101897" y="49045"/>
                  </a:lnTo>
                  <a:lnTo>
                    <a:pt x="142413" y="24529"/>
                  </a:lnTo>
                  <a:lnTo>
                    <a:pt x="1696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SMARTInkShape-1338"/>
            <p:cNvSpPr/>
            <p:nvPr>
              <p:custDataLst>
                <p:tags r:id="rId11"/>
              </p:custDataLst>
            </p:nvPr>
          </p:nvSpPr>
          <p:spPr>
            <a:xfrm>
              <a:off x="8742972" y="4955977"/>
              <a:ext cx="317685" cy="436973"/>
            </a:xfrm>
            <a:custGeom>
              <a:avLst/>
              <a:gdLst/>
              <a:ahLst/>
              <a:cxnLst/>
              <a:rect l="0" t="0" r="0" b="0"/>
              <a:pathLst>
                <a:path w="317685" h="436973">
                  <a:moveTo>
                    <a:pt x="5145" y="98226"/>
                  </a:moveTo>
                  <a:lnTo>
                    <a:pt x="5145" y="98226"/>
                  </a:lnTo>
                  <a:lnTo>
                    <a:pt x="0" y="138024"/>
                  </a:lnTo>
                  <a:lnTo>
                    <a:pt x="2197" y="158578"/>
                  </a:lnTo>
                  <a:lnTo>
                    <a:pt x="9126" y="174990"/>
                  </a:lnTo>
                  <a:lnTo>
                    <a:pt x="21538" y="200677"/>
                  </a:lnTo>
                  <a:lnTo>
                    <a:pt x="30291" y="221150"/>
                  </a:lnTo>
                  <a:lnTo>
                    <a:pt x="54871" y="261194"/>
                  </a:lnTo>
                  <a:lnTo>
                    <a:pt x="74609" y="302286"/>
                  </a:lnTo>
                  <a:lnTo>
                    <a:pt x="96625" y="339066"/>
                  </a:lnTo>
                  <a:lnTo>
                    <a:pt x="114202" y="374995"/>
                  </a:lnTo>
                  <a:lnTo>
                    <a:pt x="125432" y="399174"/>
                  </a:lnTo>
                  <a:lnTo>
                    <a:pt x="129052" y="411567"/>
                  </a:lnTo>
                  <a:lnTo>
                    <a:pt x="139459" y="427607"/>
                  </a:lnTo>
                  <a:lnTo>
                    <a:pt x="147519" y="436972"/>
                  </a:lnTo>
                  <a:lnTo>
                    <a:pt x="147871" y="432641"/>
                  </a:lnTo>
                  <a:lnTo>
                    <a:pt x="145308" y="427763"/>
                  </a:lnTo>
                  <a:lnTo>
                    <a:pt x="140862" y="420304"/>
                  </a:lnTo>
                  <a:lnTo>
                    <a:pt x="127025" y="378140"/>
                  </a:lnTo>
                  <a:lnTo>
                    <a:pt x="113466" y="339693"/>
                  </a:lnTo>
                  <a:lnTo>
                    <a:pt x="106364" y="296882"/>
                  </a:lnTo>
                  <a:lnTo>
                    <a:pt x="99518" y="262259"/>
                  </a:lnTo>
                  <a:lnTo>
                    <a:pt x="95946" y="228408"/>
                  </a:lnTo>
                  <a:lnTo>
                    <a:pt x="100402" y="207679"/>
                  </a:lnTo>
                  <a:lnTo>
                    <a:pt x="114691" y="170117"/>
                  </a:lnTo>
                  <a:lnTo>
                    <a:pt x="128775" y="143009"/>
                  </a:lnTo>
                  <a:lnTo>
                    <a:pt x="165570" y="106190"/>
                  </a:lnTo>
                  <a:lnTo>
                    <a:pt x="199411" y="74238"/>
                  </a:lnTo>
                  <a:lnTo>
                    <a:pt x="234575" y="46470"/>
                  </a:lnTo>
                  <a:lnTo>
                    <a:pt x="270128" y="25234"/>
                  </a:lnTo>
                  <a:lnTo>
                    <a:pt x="314553" y="1651"/>
                  </a:lnTo>
                  <a:lnTo>
                    <a:pt x="31768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SMARTInkShape-1339"/>
            <p:cNvSpPr/>
            <p:nvPr>
              <p:custDataLst>
                <p:tags r:id="rId12"/>
              </p:custDataLst>
            </p:nvPr>
          </p:nvSpPr>
          <p:spPr>
            <a:xfrm>
              <a:off x="7222414" y="4688086"/>
              <a:ext cx="355915" cy="732235"/>
            </a:xfrm>
            <a:custGeom>
              <a:avLst/>
              <a:gdLst/>
              <a:ahLst/>
              <a:cxnLst/>
              <a:rect l="0" t="0" r="0" b="0"/>
              <a:pathLst>
                <a:path w="355915" h="732235">
                  <a:moveTo>
                    <a:pt x="150531" y="0"/>
                  </a:moveTo>
                  <a:lnTo>
                    <a:pt x="150531" y="0"/>
                  </a:lnTo>
                  <a:lnTo>
                    <a:pt x="131570" y="33183"/>
                  </a:lnTo>
                  <a:lnTo>
                    <a:pt x="102872" y="72957"/>
                  </a:lnTo>
                  <a:lnTo>
                    <a:pt x="79194" y="109481"/>
                  </a:lnTo>
                  <a:lnTo>
                    <a:pt x="65578" y="147546"/>
                  </a:lnTo>
                  <a:lnTo>
                    <a:pt x="47621" y="190922"/>
                  </a:lnTo>
                  <a:lnTo>
                    <a:pt x="37276" y="213602"/>
                  </a:lnTo>
                  <a:lnTo>
                    <a:pt x="20490" y="257322"/>
                  </a:lnTo>
                  <a:lnTo>
                    <a:pt x="8399" y="300897"/>
                  </a:lnTo>
                  <a:lnTo>
                    <a:pt x="5175" y="323629"/>
                  </a:lnTo>
                  <a:lnTo>
                    <a:pt x="1593" y="367077"/>
                  </a:lnTo>
                  <a:lnTo>
                    <a:pt x="0" y="402924"/>
                  </a:lnTo>
                  <a:lnTo>
                    <a:pt x="7230" y="435393"/>
                  </a:lnTo>
                  <a:lnTo>
                    <a:pt x="20366" y="467352"/>
                  </a:lnTo>
                  <a:lnTo>
                    <a:pt x="36125" y="501399"/>
                  </a:lnTo>
                  <a:lnTo>
                    <a:pt x="58343" y="533729"/>
                  </a:lnTo>
                  <a:lnTo>
                    <a:pt x="98742" y="577176"/>
                  </a:lnTo>
                  <a:lnTo>
                    <a:pt x="128506" y="603788"/>
                  </a:lnTo>
                  <a:lnTo>
                    <a:pt x="161579" y="632152"/>
                  </a:lnTo>
                  <a:lnTo>
                    <a:pt x="193474" y="656003"/>
                  </a:lnTo>
                  <a:lnTo>
                    <a:pt x="236677" y="686166"/>
                  </a:lnTo>
                  <a:lnTo>
                    <a:pt x="277259" y="711308"/>
                  </a:lnTo>
                  <a:lnTo>
                    <a:pt x="318058" y="726034"/>
                  </a:lnTo>
                  <a:lnTo>
                    <a:pt x="355914" y="7322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SMARTInkShape-1340"/>
            <p:cNvSpPr/>
            <p:nvPr>
              <p:custDataLst>
                <p:tags r:id="rId13"/>
              </p:custDataLst>
            </p:nvPr>
          </p:nvSpPr>
          <p:spPr>
            <a:xfrm>
              <a:off x="9855442" y="4714875"/>
              <a:ext cx="392864" cy="464208"/>
            </a:xfrm>
            <a:custGeom>
              <a:avLst/>
              <a:gdLst/>
              <a:ahLst/>
              <a:cxnLst/>
              <a:rect l="0" t="0" r="0" b="0"/>
              <a:pathLst>
                <a:path w="392864" h="464208">
                  <a:moveTo>
                    <a:pt x="8886" y="0"/>
                  </a:moveTo>
                  <a:lnTo>
                    <a:pt x="8886" y="0"/>
                  </a:lnTo>
                  <a:lnTo>
                    <a:pt x="39803" y="43276"/>
                  </a:lnTo>
                  <a:lnTo>
                    <a:pt x="47431" y="62890"/>
                  </a:lnTo>
                  <a:lnTo>
                    <a:pt x="52718" y="96245"/>
                  </a:lnTo>
                  <a:lnTo>
                    <a:pt x="59136" y="131263"/>
                  </a:lnTo>
                  <a:lnTo>
                    <a:pt x="60485" y="167767"/>
                  </a:lnTo>
                  <a:lnTo>
                    <a:pt x="56035" y="208569"/>
                  </a:lnTo>
                  <a:lnTo>
                    <a:pt x="53283" y="246235"/>
                  </a:lnTo>
                  <a:lnTo>
                    <a:pt x="46625" y="282530"/>
                  </a:lnTo>
                  <a:lnTo>
                    <a:pt x="39361" y="318420"/>
                  </a:lnTo>
                  <a:lnTo>
                    <a:pt x="35775" y="353198"/>
                  </a:lnTo>
                  <a:lnTo>
                    <a:pt x="26178" y="392118"/>
                  </a:lnTo>
                  <a:lnTo>
                    <a:pt x="15904" y="436701"/>
                  </a:lnTo>
                  <a:lnTo>
                    <a:pt x="11013" y="447097"/>
                  </a:lnTo>
                  <a:lnTo>
                    <a:pt x="3674" y="453942"/>
                  </a:lnTo>
                  <a:lnTo>
                    <a:pt x="0" y="464207"/>
                  </a:lnTo>
                  <a:lnTo>
                    <a:pt x="26434" y="461637"/>
                  </a:lnTo>
                  <a:lnTo>
                    <a:pt x="66294" y="458180"/>
                  </a:lnTo>
                  <a:lnTo>
                    <a:pt x="100547" y="456643"/>
                  </a:lnTo>
                  <a:lnTo>
                    <a:pt x="134951" y="455961"/>
                  </a:lnTo>
                  <a:lnTo>
                    <a:pt x="169095" y="455657"/>
                  </a:lnTo>
                  <a:lnTo>
                    <a:pt x="200807" y="455522"/>
                  </a:lnTo>
                  <a:lnTo>
                    <a:pt x="231437" y="455462"/>
                  </a:lnTo>
                  <a:lnTo>
                    <a:pt x="273926" y="455428"/>
                  </a:lnTo>
                  <a:lnTo>
                    <a:pt x="309005" y="452772"/>
                  </a:lnTo>
                  <a:lnTo>
                    <a:pt x="347524" y="442986"/>
                  </a:lnTo>
                  <a:lnTo>
                    <a:pt x="370058" y="429683"/>
                  </a:lnTo>
                  <a:lnTo>
                    <a:pt x="380412" y="416197"/>
                  </a:lnTo>
                  <a:lnTo>
                    <a:pt x="392863" y="392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9" name="SMARTInkShape-1341"/>
            <p:cNvSpPr/>
            <p:nvPr>
              <p:custDataLst>
                <p:tags r:id="rId14"/>
              </p:custDataLst>
            </p:nvPr>
          </p:nvSpPr>
          <p:spPr>
            <a:xfrm>
              <a:off x="8131969" y="5143500"/>
              <a:ext cx="339329" cy="61268"/>
            </a:xfrm>
            <a:custGeom>
              <a:avLst/>
              <a:gdLst/>
              <a:ahLst/>
              <a:cxnLst/>
              <a:rect l="0" t="0" r="0" b="0"/>
              <a:pathLst>
                <a:path w="339329" h="61268">
                  <a:moveTo>
                    <a:pt x="0" y="53578"/>
                  </a:moveTo>
                  <a:lnTo>
                    <a:pt x="0" y="53578"/>
                  </a:lnTo>
                  <a:lnTo>
                    <a:pt x="33183" y="58319"/>
                  </a:lnTo>
                  <a:lnTo>
                    <a:pt x="72781" y="61267"/>
                  </a:lnTo>
                  <a:lnTo>
                    <a:pt x="114390" y="57400"/>
                  </a:lnTo>
                  <a:lnTo>
                    <a:pt x="153397" y="54711"/>
                  </a:lnTo>
                  <a:lnTo>
                    <a:pt x="190089" y="44433"/>
                  </a:lnTo>
                  <a:lnTo>
                    <a:pt x="226097" y="33560"/>
                  </a:lnTo>
                  <a:lnTo>
                    <a:pt x="261902" y="24055"/>
                  </a:lnTo>
                  <a:lnTo>
                    <a:pt x="301434" y="11954"/>
                  </a:lnTo>
                  <a:lnTo>
                    <a:pt x="33932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SMARTInkShape-1342"/>
            <p:cNvSpPr/>
            <p:nvPr>
              <p:custDataLst>
                <p:tags r:id="rId15"/>
              </p:custDataLst>
            </p:nvPr>
          </p:nvSpPr>
          <p:spPr>
            <a:xfrm>
              <a:off x="10141148" y="4286250"/>
              <a:ext cx="542689" cy="1678782"/>
            </a:xfrm>
            <a:custGeom>
              <a:avLst/>
              <a:gdLst/>
              <a:ahLst/>
              <a:cxnLst/>
              <a:rect l="0" t="0" r="0" b="0"/>
              <a:pathLst>
                <a:path w="542689" h="1678782">
                  <a:moveTo>
                    <a:pt x="0" y="0"/>
                  </a:moveTo>
                  <a:lnTo>
                    <a:pt x="0" y="0"/>
                  </a:lnTo>
                  <a:lnTo>
                    <a:pt x="41782" y="21387"/>
                  </a:lnTo>
                  <a:lnTo>
                    <a:pt x="86243" y="48670"/>
                  </a:lnTo>
                  <a:lnTo>
                    <a:pt x="122998" y="77194"/>
                  </a:lnTo>
                  <a:lnTo>
                    <a:pt x="165128" y="115007"/>
                  </a:lnTo>
                  <a:lnTo>
                    <a:pt x="187476" y="136202"/>
                  </a:lnTo>
                  <a:lnTo>
                    <a:pt x="209320" y="160255"/>
                  </a:lnTo>
                  <a:lnTo>
                    <a:pt x="230828" y="186212"/>
                  </a:lnTo>
                  <a:lnTo>
                    <a:pt x="252112" y="213438"/>
                  </a:lnTo>
                  <a:lnTo>
                    <a:pt x="274240" y="243495"/>
                  </a:lnTo>
                  <a:lnTo>
                    <a:pt x="296928" y="275440"/>
                  </a:lnTo>
                  <a:lnTo>
                    <a:pt x="319992" y="308642"/>
                  </a:lnTo>
                  <a:lnTo>
                    <a:pt x="343304" y="344668"/>
                  </a:lnTo>
                  <a:lnTo>
                    <a:pt x="366783" y="382575"/>
                  </a:lnTo>
                  <a:lnTo>
                    <a:pt x="390374" y="421738"/>
                  </a:lnTo>
                  <a:lnTo>
                    <a:pt x="412054" y="463721"/>
                  </a:lnTo>
                  <a:lnTo>
                    <a:pt x="432460" y="507585"/>
                  </a:lnTo>
                  <a:lnTo>
                    <a:pt x="452018" y="552702"/>
                  </a:lnTo>
                  <a:lnTo>
                    <a:pt x="469025" y="598656"/>
                  </a:lnTo>
                  <a:lnTo>
                    <a:pt x="484332" y="645166"/>
                  </a:lnTo>
                  <a:lnTo>
                    <a:pt x="498506" y="692048"/>
                  </a:lnTo>
                  <a:lnTo>
                    <a:pt x="510930" y="738186"/>
                  </a:lnTo>
                  <a:lnTo>
                    <a:pt x="522192" y="783827"/>
                  </a:lnTo>
                  <a:lnTo>
                    <a:pt x="532675" y="829137"/>
                  </a:lnTo>
                  <a:lnTo>
                    <a:pt x="538671" y="871250"/>
                  </a:lnTo>
                  <a:lnTo>
                    <a:pt x="541677" y="911232"/>
                  </a:lnTo>
                  <a:lnTo>
                    <a:pt x="542688" y="949792"/>
                  </a:lnTo>
                  <a:lnTo>
                    <a:pt x="540386" y="986413"/>
                  </a:lnTo>
                  <a:lnTo>
                    <a:pt x="535875" y="1021742"/>
                  </a:lnTo>
                  <a:lnTo>
                    <a:pt x="529891" y="1056208"/>
                  </a:lnTo>
                  <a:lnTo>
                    <a:pt x="521933" y="1088116"/>
                  </a:lnTo>
                  <a:lnTo>
                    <a:pt x="512658" y="1118317"/>
                  </a:lnTo>
                  <a:lnTo>
                    <a:pt x="502507" y="1147380"/>
                  </a:lnTo>
                  <a:lnTo>
                    <a:pt x="489786" y="1175686"/>
                  </a:lnTo>
                  <a:lnTo>
                    <a:pt x="475351" y="1203486"/>
                  </a:lnTo>
                  <a:lnTo>
                    <a:pt x="459777" y="1230949"/>
                  </a:lnTo>
                  <a:lnTo>
                    <a:pt x="442448" y="1258187"/>
                  </a:lnTo>
                  <a:lnTo>
                    <a:pt x="423949" y="1285276"/>
                  </a:lnTo>
                  <a:lnTo>
                    <a:pt x="404672" y="1312265"/>
                  </a:lnTo>
                  <a:lnTo>
                    <a:pt x="383882" y="1339187"/>
                  </a:lnTo>
                  <a:lnTo>
                    <a:pt x="362085" y="1366064"/>
                  </a:lnTo>
                  <a:lnTo>
                    <a:pt x="339617" y="1392913"/>
                  </a:lnTo>
                  <a:lnTo>
                    <a:pt x="315709" y="1419741"/>
                  </a:lnTo>
                  <a:lnTo>
                    <a:pt x="290840" y="1446557"/>
                  </a:lnTo>
                  <a:lnTo>
                    <a:pt x="265331" y="1473363"/>
                  </a:lnTo>
                  <a:lnTo>
                    <a:pt x="239395" y="1500164"/>
                  </a:lnTo>
                  <a:lnTo>
                    <a:pt x="213175" y="1526961"/>
                  </a:lnTo>
                  <a:lnTo>
                    <a:pt x="186764" y="1553755"/>
                  </a:lnTo>
                  <a:lnTo>
                    <a:pt x="161221" y="1579556"/>
                  </a:lnTo>
                  <a:lnTo>
                    <a:pt x="136255" y="1604694"/>
                  </a:lnTo>
                  <a:lnTo>
                    <a:pt x="95285" y="1645853"/>
                  </a:lnTo>
                  <a:lnTo>
                    <a:pt x="62508" y="1678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557185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24049</TotalTime>
  <Words>1869</Words>
  <Application>Microsoft Office PowerPoint</Application>
  <PresentationFormat>Custom</PresentationFormat>
  <Paragraphs>372</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Celestial</vt:lpstr>
      <vt:lpstr>Unit 1: Measurement</vt:lpstr>
      <vt:lpstr>Monday, September 11 Do Now:</vt:lpstr>
      <vt:lpstr>Steps to solving simple algebraic Equations: ADDITION &amp; subtraction</vt:lpstr>
      <vt:lpstr>Steps to solving simple algebraic Equations: Multiplication</vt:lpstr>
      <vt:lpstr>Steps to solving simple algebraic Equations: division</vt:lpstr>
      <vt:lpstr>Let’s practice!</vt:lpstr>
      <vt:lpstr>Exit Ticket:</vt:lpstr>
      <vt:lpstr>Algebra Review</vt:lpstr>
      <vt:lpstr>Thursday, September 13 Do Now:</vt:lpstr>
      <vt:lpstr>Measurement</vt:lpstr>
      <vt:lpstr>PowerPoint Presentation</vt:lpstr>
      <vt:lpstr>Rule for conversions: When going to and from a base unit</vt:lpstr>
      <vt:lpstr>Trick for conversions </vt:lpstr>
      <vt:lpstr>Trick for conversions </vt:lpstr>
      <vt:lpstr>Trick for conversions </vt:lpstr>
      <vt:lpstr>Trick for conversions </vt:lpstr>
      <vt:lpstr>Demonstration 1: Solve </vt:lpstr>
      <vt:lpstr>Activity #1: Think/ Pair/ Share. Solve the following questions.  </vt:lpstr>
      <vt:lpstr>Monday, September 17 Do Now</vt:lpstr>
      <vt:lpstr>Temperature</vt:lpstr>
      <vt:lpstr>Demonstration #1: Solve the following problems. </vt:lpstr>
      <vt:lpstr>PowerPoint Presentation</vt:lpstr>
      <vt:lpstr>Activity #1: Think/ Pair/ Share. Solve the following questions.  </vt:lpstr>
      <vt:lpstr>Exit Ticket:</vt:lpstr>
      <vt:lpstr>Tuesday, September 18</vt:lpstr>
      <vt:lpstr>Significant Figures</vt:lpstr>
      <vt:lpstr>Steps for identifying significant figures</vt:lpstr>
      <vt:lpstr>Demonstration #1: Identify the correct number of significant figures. </vt:lpstr>
      <vt:lpstr>Activity #1: Identify the correct number of significant figures. </vt:lpstr>
      <vt:lpstr>Exit Ticket:</vt:lpstr>
      <vt:lpstr>Thursday, September 14</vt:lpstr>
      <vt:lpstr>Percent Error- Table T of Reference Tables </vt:lpstr>
      <vt:lpstr>Demonstration #1:</vt:lpstr>
      <vt:lpstr> Demonstration #2: Calculate the percent error for Student A.   Accepted Value: 1.52 g/mL  </vt:lpstr>
      <vt:lpstr>  Activity #1:  1. Calculate the percent error for Student B.  2. Based on the percent errors, which student is the most accurate?    Accepted Value: 1.52 g/mL  </vt:lpstr>
      <vt:lpstr>Demonstration #3: Calculate the percent error for Student A.    Accepted value is 1.52g/mL </vt:lpstr>
      <vt:lpstr>Activity #2:  1. Calculate the percent error for Student B.  2. Based on the percent errors, which student is the most accurate?   Accepted value is 1.52g/mL </vt:lpstr>
      <vt:lpstr>Exit Ticket:</vt:lpstr>
      <vt:lpstr>Friday, September 15</vt:lpstr>
      <vt:lpstr>Density- Table T of Reference Tables</vt:lpstr>
      <vt:lpstr>Demonstration #1: </vt:lpstr>
      <vt:lpstr>Activity#1: Solve the following problems. </vt:lpstr>
      <vt:lpstr>Exit Ticket:</vt:lpstr>
      <vt:lpstr>Monday, September 18</vt:lpstr>
      <vt:lpstr>PowerPoint Presentation</vt:lpstr>
      <vt:lpstr>Common Graphing Errors</vt:lpstr>
      <vt:lpstr>Demonstration #1:  Graph the following data </vt:lpstr>
      <vt:lpstr>Relationships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Measurement</dc:title>
  <dc:creator>maura casey</dc:creator>
  <cp:lastModifiedBy>X131E IMAGE</cp:lastModifiedBy>
  <cp:revision>57</cp:revision>
  <dcterms:created xsi:type="dcterms:W3CDTF">2017-09-07T20:48:17Z</dcterms:created>
  <dcterms:modified xsi:type="dcterms:W3CDTF">2018-09-18T13:42:12Z</dcterms:modified>
</cp:coreProperties>
</file>