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2" r:id="rId6"/>
    <p:sldId id="263" r:id="rId7"/>
    <p:sldId id="265" r:id="rId8"/>
  </p:sldIdLst>
  <p:sldSz cx="9144000" cy="5143500" type="screen16x9"/>
  <p:notesSz cx="6858000" cy="9144000"/>
  <p:embeddedFontLst>
    <p:embeddedFont>
      <p:font typeface="Alfa Slab One" panose="020B0604020202020204" charset="0"/>
      <p:regular r:id="rId10"/>
    </p:embeddedFont>
    <p:embeddedFont>
      <p:font typeface="Proxima Nova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B8DB4E8-FBA9-4D8F-9913-86616F3B6AAE}">
  <a:tblStyle styleId="{1B8DB4E8-FBA9-4D8F-9913-86616F3B6AA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396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2d3ca0439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2d3ca0439_0_1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82d3ca0439_0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82d3ca0439_0_1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82d3ca0439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82d3ca0439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82d3ca0439_0_1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82d3ca0439_0_1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82d3ca0439_0_1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82d3ca0439_0_1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82d3ca0439_0_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82d3ca0439_0_1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ame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0" y="595975"/>
            <a:ext cx="8520600" cy="373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/>
              <a:t>Remote Learning</a:t>
            </a:r>
            <a:endParaRPr sz="44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/>
              <a:t>Writing Prompts</a:t>
            </a:r>
            <a:endParaRPr sz="4400"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49298" y="4563475"/>
            <a:ext cx="1357663" cy="458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 descr="Graphite pencil and pen vector illustration | Public domain vectors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64775" y="457875"/>
            <a:ext cx="2247900" cy="2028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 descr="Child With Laptop Free Stock Photo - Public Domain Pictures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43725" y="595988"/>
            <a:ext cx="2609850" cy="175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Journey</a:t>
            </a:r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Write a story about your journey somewhere,,, Where did you go? How did you travel? Rocket? Horse? Car? Who were you with?</a:t>
            </a:r>
            <a:endParaRPr/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49298" y="4563475"/>
            <a:ext cx="1357663" cy="458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 descr="Free Images : forest, tree, grass, vacation, night, moon, outdoor ...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65300" y="2058425"/>
            <a:ext cx="2667000" cy="171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LOL!</a:t>
            </a:r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Write down all the things that make you laugh :)</a:t>
            </a:r>
            <a:endParaRPr/>
          </a:p>
        </p:txBody>
      </p:sp>
      <p:pic>
        <p:nvPicPr>
          <p:cNvPr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49298" y="4563475"/>
            <a:ext cx="1357663" cy="458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5" descr="Lol Comic Bubble - Free image on Pixabay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58150" y="193905"/>
            <a:ext cx="2948775" cy="2081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Magical Key</a:t>
            </a:r>
            <a:endParaRPr/>
          </a:p>
        </p:txBody>
      </p:sp>
      <p:sp>
        <p:nvSpPr>
          <p:cNvPr id="89" name="Google Shape;8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You find a magical key that can open up any door, anywhere… Where do you go?</a:t>
            </a:r>
            <a:endParaRPr/>
          </a:p>
        </p:txBody>
      </p:sp>
      <p:pic>
        <p:nvPicPr>
          <p:cNvPr id="90" name="Google Shape;9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49298" y="4563475"/>
            <a:ext cx="1357663" cy="458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7" descr="File:Skeleton-Key-Silhouette.svg - Wikimedia Commons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58050" y="409250"/>
            <a:ext cx="1840725" cy="644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Poem</a:t>
            </a:r>
            <a:endParaRPr/>
          </a:p>
        </p:txBody>
      </p:sp>
      <p:sp>
        <p:nvSpPr>
          <p:cNvPr id="104" name="Google Shape;104;p19"/>
          <p:cNvSpPr txBox="1">
            <a:spLocks noGrp="1"/>
          </p:cNvSpPr>
          <p:nvPr>
            <p:ph type="body" idx="1"/>
          </p:nvPr>
        </p:nvSpPr>
        <p:spPr>
          <a:xfrm>
            <a:off x="311700" y="10824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Write a poem in any format you like about stars!</a:t>
            </a:r>
            <a:endParaRPr/>
          </a:p>
        </p:txBody>
      </p:sp>
      <p:pic>
        <p:nvPicPr>
          <p:cNvPr id="105" name="Google Shape;10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49298" y="4563475"/>
            <a:ext cx="1357663" cy="458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9" descr="Public Domain Clip Art Image | Christmas L5 | ID: 13529430611755 ...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51075" y="193900"/>
            <a:ext cx="2085975" cy="2200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Poster</a:t>
            </a:r>
            <a:endParaRPr/>
          </a:p>
        </p:txBody>
      </p:sp>
      <p:sp>
        <p:nvSpPr>
          <p:cNvPr id="112" name="Google Shape;112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Create your own poster about the environment.</a:t>
            </a:r>
            <a:endParaRPr/>
          </a:p>
        </p:txBody>
      </p:sp>
      <p:pic>
        <p:nvPicPr>
          <p:cNvPr id="113" name="Google Shape;11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49298" y="4563475"/>
            <a:ext cx="1357663" cy="45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Dream Job</a:t>
            </a:r>
            <a:endParaRPr/>
          </a:p>
        </p:txBody>
      </p:sp>
      <p:sp>
        <p:nvSpPr>
          <p:cNvPr id="126" name="Google Shape;126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If you could do anything for work, what would it be and why?</a:t>
            </a:r>
            <a:endParaRPr/>
          </a:p>
        </p:txBody>
      </p:sp>
      <p:pic>
        <p:nvPicPr>
          <p:cNvPr id="127" name="Google Shape;12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49298" y="4563475"/>
            <a:ext cx="1357663" cy="458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2" descr="File:Cartoon Businessman Ready For Work.svg - Wikimedia Commons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04750" y="354625"/>
            <a:ext cx="1524000" cy="2990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On-screen Show (16:9)</PresentationFormat>
  <Paragraphs>16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Alfa Slab One</vt:lpstr>
      <vt:lpstr>Arial</vt:lpstr>
      <vt:lpstr>Proxima Nova</vt:lpstr>
      <vt:lpstr>Gameday</vt:lpstr>
      <vt:lpstr>  Remote Learning Writing Prompts</vt:lpstr>
      <vt:lpstr>Journey</vt:lpstr>
      <vt:lpstr>LOL!</vt:lpstr>
      <vt:lpstr>Magical Key</vt:lpstr>
      <vt:lpstr>Poem</vt:lpstr>
      <vt:lpstr>Poster</vt:lpstr>
      <vt:lpstr>Dream Job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Remote Learning Writing Prompts</dc:title>
  <cp:lastModifiedBy>april sutherland</cp:lastModifiedBy>
  <cp:revision>1</cp:revision>
  <dcterms:modified xsi:type="dcterms:W3CDTF">2020-04-29T16:16:16Z</dcterms:modified>
</cp:coreProperties>
</file>