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0812DF-AC12-0AE8-414C-2C7575234AB8}" v="131" dt="2020-08-31T15:48:46.559"/>
    <p1510:client id="{FF9688B5-F8CC-4907-8933-B132431E127D}" v="1835" dt="2020-08-31T15:15:42.7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XLER, KENNETH" userId="S::ktexler@yonkerspublicschools.org::5d8e7cf3-9199-4759-949a-9fdb19687b07" providerId="AD" clId="Web-{FF9688B5-F8CC-4907-8933-B132431E127D}"/>
    <pc:docChg chg="addSld delSld modSld">
      <pc:chgData name="TEXLER, KENNETH" userId="S::ktexler@yonkerspublicschools.org::5d8e7cf3-9199-4759-949a-9fdb19687b07" providerId="AD" clId="Web-{FF9688B5-F8CC-4907-8933-B132431E127D}" dt="2020-08-31T15:15:42.763" v="1822" actId="20577"/>
      <pc:docMkLst>
        <pc:docMk/>
      </pc:docMkLst>
      <pc:sldChg chg="modSp">
        <pc:chgData name="TEXLER, KENNETH" userId="S::ktexler@yonkerspublicschools.org::5d8e7cf3-9199-4759-949a-9fdb19687b07" providerId="AD" clId="Web-{FF9688B5-F8CC-4907-8933-B132431E127D}" dt="2020-08-27T00:58:29.189" v="1098" actId="20577"/>
        <pc:sldMkLst>
          <pc:docMk/>
          <pc:sldMk cId="128632686" sldId="256"/>
        </pc:sldMkLst>
        <pc:spChg chg="mod">
          <ac:chgData name="TEXLER, KENNETH" userId="S::ktexler@yonkerspublicschools.org::5d8e7cf3-9199-4759-949a-9fdb19687b07" providerId="AD" clId="Web-{FF9688B5-F8CC-4907-8933-B132431E127D}" dt="2020-08-26T22:58:14.769" v="16" actId="20577"/>
          <ac:spMkLst>
            <pc:docMk/>
            <pc:sldMk cId="128632686" sldId="256"/>
            <ac:spMk id="2" creationId="{00000000-0000-0000-0000-000000000000}"/>
          </ac:spMkLst>
        </pc:spChg>
        <pc:spChg chg="mod">
          <ac:chgData name="TEXLER, KENNETH" userId="S::ktexler@yonkerspublicschools.org::5d8e7cf3-9199-4759-949a-9fdb19687b07" providerId="AD" clId="Web-{FF9688B5-F8CC-4907-8933-B132431E127D}" dt="2020-08-27T00:58:29.189" v="1098" actId="20577"/>
          <ac:spMkLst>
            <pc:docMk/>
            <pc:sldMk cId="128632686" sldId="256"/>
            <ac:spMk id="3" creationId="{00000000-0000-0000-0000-000000000000}"/>
          </ac:spMkLst>
        </pc:spChg>
      </pc:sldChg>
      <pc:sldChg chg="modSp new">
        <pc:chgData name="TEXLER, KENNETH" userId="S::ktexler@yonkerspublicschools.org::5d8e7cf3-9199-4759-949a-9fdb19687b07" providerId="AD" clId="Web-{FF9688B5-F8CC-4907-8933-B132431E127D}" dt="2020-08-29T15:42:45.298" v="1555" actId="20577"/>
        <pc:sldMkLst>
          <pc:docMk/>
          <pc:sldMk cId="1088112707" sldId="257"/>
        </pc:sldMkLst>
        <pc:spChg chg="mod">
          <ac:chgData name="TEXLER, KENNETH" userId="S::ktexler@yonkerspublicschools.org::5d8e7cf3-9199-4759-949a-9fdb19687b07" providerId="AD" clId="Web-{FF9688B5-F8CC-4907-8933-B132431E127D}" dt="2020-08-26T23:01:56.083" v="89" actId="20577"/>
          <ac:spMkLst>
            <pc:docMk/>
            <pc:sldMk cId="1088112707" sldId="257"/>
            <ac:spMk id="2" creationId="{17D0C8ED-A013-4DCB-BF98-6DF217603EFF}"/>
          </ac:spMkLst>
        </pc:spChg>
        <pc:spChg chg="mod">
          <ac:chgData name="TEXLER, KENNETH" userId="S::ktexler@yonkerspublicschools.org::5d8e7cf3-9199-4759-949a-9fdb19687b07" providerId="AD" clId="Web-{FF9688B5-F8CC-4907-8933-B132431E127D}" dt="2020-08-29T15:42:40.970" v="1552" actId="20577"/>
          <ac:spMkLst>
            <pc:docMk/>
            <pc:sldMk cId="1088112707" sldId="257"/>
            <ac:spMk id="3" creationId="{715C8AB9-E8FB-4F7D-AEFF-32208ACEBA7A}"/>
          </ac:spMkLst>
        </pc:spChg>
        <pc:spChg chg="mod">
          <ac:chgData name="TEXLER, KENNETH" userId="S::ktexler@yonkerspublicschools.org::5d8e7cf3-9199-4759-949a-9fdb19687b07" providerId="AD" clId="Web-{FF9688B5-F8CC-4907-8933-B132431E127D}" dt="2020-08-29T15:42:45.298" v="1555" actId="20577"/>
          <ac:spMkLst>
            <pc:docMk/>
            <pc:sldMk cId="1088112707" sldId="257"/>
            <ac:spMk id="4" creationId="{9072D6E6-255D-4712-BC2C-E2EF9AF2220B}"/>
          </ac:spMkLst>
        </pc:spChg>
      </pc:sldChg>
      <pc:sldChg chg="modSp new del">
        <pc:chgData name="TEXLER, KENNETH" userId="S::ktexler@yonkerspublicschools.org::5d8e7cf3-9199-4759-949a-9fdb19687b07" providerId="AD" clId="Web-{FF9688B5-F8CC-4907-8933-B132431E127D}" dt="2020-08-28T14:41:14.375" v="1489"/>
        <pc:sldMkLst>
          <pc:docMk/>
          <pc:sldMk cId="591704075" sldId="258"/>
        </pc:sldMkLst>
        <pc:spChg chg="mod">
          <ac:chgData name="TEXLER, KENNETH" userId="S::ktexler@yonkerspublicschools.org::5d8e7cf3-9199-4759-949a-9fdb19687b07" providerId="AD" clId="Web-{FF9688B5-F8CC-4907-8933-B132431E127D}" dt="2020-08-27T00:58:59.579" v="1103" actId="20577"/>
          <ac:spMkLst>
            <pc:docMk/>
            <pc:sldMk cId="591704075" sldId="258"/>
            <ac:spMk id="2" creationId="{ECAD3D91-C3A2-49F4-B1A5-63D2C70A8F9E}"/>
          </ac:spMkLst>
        </pc:spChg>
        <pc:spChg chg="mod">
          <ac:chgData name="TEXLER, KENNETH" userId="S::ktexler@yonkerspublicschools.org::5d8e7cf3-9199-4759-949a-9fdb19687b07" providerId="AD" clId="Web-{FF9688B5-F8CC-4907-8933-B132431E127D}" dt="2020-08-28T14:40:48.344" v="1479" actId="20577"/>
          <ac:spMkLst>
            <pc:docMk/>
            <pc:sldMk cId="591704075" sldId="258"/>
            <ac:spMk id="3" creationId="{91B6D9A2-B449-400F-8EA3-09B255FC8720}"/>
          </ac:spMkLst>
        </pc:spChg>
      </pc:sldChg>
      <pc:sldChg chg="modSp new">
        <pc:chgData name="TEXLER, KENNETH" userId="S::ktexler@yonkerspublicschools.org::5d8e7cf3-9199-4759-949a-9fdb19687b07" providerId="AD" clId="Web-{FF9688B5-F8CC-4907-8933-B132431E127D}" dt="2020-08-31T15:15:42.763" v="1821" actId="20577"/>
        <pc:sldMkLst>
          <pc:docMk/>
          <pc:sldMk cId="157964395" sldId="259"/>
        </pc:sldMkLst>
        <pc:spChg chg="mod">
          <ac:chgData name="TEXLER, KENNETH" userId="S::ktexler@yonkerspublicschools.org::5d8e7cf3-9199-4759-949a-9fdb19687b07" providerId="AD" clId="Web-{FF9688B5-F8CC-4907-8933-B132431E127D}" dt="2020-08-26T23:30:39.700" v="556" actId="20577"/>
          <ac:spMkLst>
            <pc:docMk/>
            <pc:sldMk cId="157964395" sldId="259"/>
            <ac:spMk id="2" creationId="{4508BA7B-8C1A-4B04-9EAB-6DD5D0F50EF1}"/>
          </ac:spMkLst>
        </pc:spChg>
        <pc:spChg chg="mod">
          <ac:chgData name="TEXLER, KENNETH" userId="S::ktexler@yonkerspublicschools.org::5d8e7cf3-9199-4759-949a-9fdb19687b07" providerId="AD" clId="Web-{FF9688B5-F8CC-4907-8933-B132431E127D}" dt="2020-08-31T15:15:42.763" v="1821" actId="20577"/>
          <ac:spMkLst>
            <pc:docMk/>
            <pc:sldMk cId="157964395" sldId="259"/>
            <ac:spMk id="3" creationId="{ECE71A71-F40B-4747-B553-FF1EBAE1B1D7}"/>
          </ac:spMkLst>
        </pc:spChg>
      </pc:sldChg>
      <pc:sldChg chg="modSp add replId">
        <pc:chgData name="TEXLER, KENNETH" userId="S::ktexler@yonkerspublicschools.org::5d8e7cf3-9199-4759-949a-9fdb19687b07" providerId="AD" clId="Web-{FF9688B5-F8CC-4907-8933-B132431E127D}" dt="2020-08-29T15:45:05.487" v="1591" actId="20577"/>
        <pc:sldMkLst>
          <pc:docMk/>
          <pc:sldMk cId="419354521" sldId="260"/>
        </pc:sldMkLst>
        <pc:spChg chg="mod">
          <ac:chgData name="TEXLER, KENNETH" userId="S::ktexler@yonkerspublicschools.org::5d8e7cf3-9199-4759-949a-9fdb19687b07" providerId="AD" clId="Web-{FF9688B5-F8CC-4907-8933-B132431E127D}" dt="2020-08-29T15:45:05.487" v="1591" actId="20577"/>
          <ac:spMkLst>
            <pc:docMk/>
            <pc:sldMk cId="419354521" sldId="260"/>
            <ac:spMk id="3" creationId="{ECE71A71-F40B-4747-B553-FF1EBAE1B1D7}"/>
          </ac:spMkLst>
        </pc:spChg>
      </pc:sldChg>
      <pc:sldChg chg="modSp new">
        <pc:chgData name="TEXLER, KENNETH" userId="S::ktexler@yonkerspublicschools.org::5d8e7cf3-9199-4759-949a-9fdb19687b07" providerId="AD" clId="Web-{FF9688B5-F8CC-4907-8933-B132431E127D}" dt="2020-08-27T00:23:33.887" v="1087" actId="20577"/>
        <pc:sldMkLst>
          <pc:docMk/>
          <pc:sldMk cId="4143925790" sldId="261"/>
        </pc:sldMkLst>
        <pc:spChg chg="mod">
          <ac:chgData name="TEXLER, KENNETH" userId="S::ktexler@yonkerspublicschools.org::5d8e7cf3-9199-4759-949a-9fdb19687b07" providerId="AD" clId="Web-{FF9688B5-F8CC-4907-8933-B132431E127D}" dt="2020-08-27T00:23:03.166" v="1038" actId="20577"/>
          <ac:spMkLst>
            <pc:docMk/>
            <pc:sldMk cId="4143925790" sldId="261"/>
            <ac:spMk id="2" creationId="{7354A03E-023A-42C9-9C1F-6A366087B4E3}"/>
          </ac:spMkLst>
        </pc:spChg>
        <pc:spChg chg="mod">
          <ac:chgData name="TEXLER, KENNETH" userId="S::ktexler@yonkerspublicschools.org::5d8e7cf3-9199-4759-949a-9fdb19687b07" providerId="AD" clId="Web-{FF9688B5-F8CC-4907-8933-B132431E127D}" dt="2020-08-27T00:23:33.887" v="1087" actId="20577"/>
          <ac:spMkLst>
            <pc:docMk/>
            <pc:sldMk cId="4143925790" sldId="261"/>
            <ac:spMk id="3" creationId="{B5BEE1B7-BA29-40F3-86CD-2E22F1C99C80}"/>
          </ac:spMkLst>
        </pc:spChg>
      </pc:sldChg>
      <pc:sldChg chg="modSp new">
        <pc:chgData name="TEXLER, KENNETH" userId="S::ktexler@yonkerspublicschools.org::5d8e7cf3-9199-4759-949a-9fdb19687b07" providerId="AD" clId="Web-{FF9688B5-F8CC-4907-8933-B132431E127D}" dt="2020-08-28T14:41:12.766" v="1486" actId="20577"/>
        <pc:sldMkLst>
          <pc:docMk/>
          <pc:sldMk cId="4126105489" sldId="262"/>
        </pc:sldMkLst>
        <pc:spChg chg="mod">
          <ac:chgData name="TEXLER, KENNETH" userId="S::ktexler@yonkerspublicschools.org::5d8e7cf3-9199-4759-949a-9fdb19687b07" providerId="AD" clId="Web-{FF9688B5-F8CC-4907-8933-B132431E127D}" dt="2020-08-28T14:41:12.766" v="1486" actId="20577"/>
          <ac:spMkLst>
            <pc:docMk/>
            <pc:sldMk cId="4126105489" sldId="262"/>
            <ac:spMk id="2" creationId="{42E22325-AA3B-4FEC-B290-6F58FD96457C}"/>
          </ac:spMkLst>
        </pc:spChg>
        <pc:spChg chg="mod">
          <ac:chgData name="TEXLER, KENNETH" userId="S::ktexler@yonkerspublicschools.org::5d8e7cf3-9199-4759-949a-9fdb19687b07" providerId="AD" clId="Web-{FF9688B5-F8CC-4907-8933-B132431E127D}" dt="2020-08-28T14:41:04.219" v="1484" actId="20577"/>
          <ac:spMkLst>
            <pc:docMk/>
            <pc:sldMk cId="4126105489" sldId="262"/>
            <ac:spMk id="3" creationId="{F4640B56-13F3-4E38-BF26-3B6186237033}"/>
          </ac:spMkLst>
        </pc:spChg>
      </pc:sldChg>
    </pc:docChg>
  </pc:docChgLst>
  <pc:docChgLst>
    <pc:chgData name="TEXLER, KENNETH" userId="S::ktexler@yonkerspublicschools.org::5d8e7cf3-9199-4759-949a-9fdb19687b07" providerId="AD" clId="Web-{5C0812DF-AC12-0AE8-414C-2C7575234AB8}"/>
    <pc:docChg chg="modSld">
      <pc:chgData name="TEXLER, KENNETH" userId="S::ktexler@yonkerspublicschools.org::5d8e7cf3-9199-4759-949a-9fdb19687b07" providerId="AD" clId="Web-{5C0812DF-AC12-0AE8-414C-2C7575234AB8}" dt="2020-08-31T15:48:46.559" v="129" actId="20577"/>
      <pc:docMkLst>
        <pc:docMk/>
      </pc:docMkLst>
      <pc:sldChg chg="modSp">
        <pc:chgData name="TEXLER, KENNETH" userId="S::ktexler@yonkerspublicschools.org::5d8e7cf3-9199-4759-949a-9fdb19687b07" providerId="AD" clId="Web-{5C0812DF-AC12-0AE8-414C-2C7575234AB8}" dt="2020-08-31T15:47:33.435" v="70" actId="20577"/>
        <pc:sldMkLst>
          <pc:docMk/>
          <pc:sldMk cId="1088112707" sldId="257"/>
        </pc:sldMkLst>
        <pc:spChg chg="mod">
          <ac:chgData name="TEXLER, KENNETH" userId="S::ktexler@yonkerspublicschools.org::5d8e7cf3-9199-4759-949a-9fdb19687b07" providerId="AD" clId="Web-{5C0812DF-AC12-0AE8-414C-2C7575234AB8}" dt="2020-08-31T15:47:33.435" v="70" actId="20577"/>
          <ac:spMkLst>
            <pc:docMk/>
            <pc:sldMk cId="1088112707" sldId="257"/>
            <ac:spMk id="4" creationId="{9072D6E6-255D-4712-BC2C-E2EF9AF2220B}"/>
          </ac:spMkLst>
        </pc:spChg>
      </pc:sldChg>
      <pc:sldChg chg="modSp">
        <pc:chgData name="TEXLER, KENNETH" userId="S::ktexler@yonkerspublicschools.org::5d8e7cf3-9199-4759-949a-9fdb19687b07" providerId="AD" clId="Web-{5C0812DF-AC12-0AE8-414C-2C7575234AB8}" dt="2020-08-31T15:48:46.544" v="128" actId="20577"/>
        <pc:sldMkLst>
          <pc:docMk/>
          <pc:sldMk cId="157964395" sldId="259"/>
        </pc:sldMkLst>
        <pc:spChg chg="mod">
          <ac:chgData name="TEXLER, KENNETH" userId="S::ktexler@yonkerspublicschools.org::5d8e7cf3-9199-4759-949a-9fdb19687b07" providerId="AD" clId="Web-{5C0812DF-AC12-0AE8-414C-2C7575234AB8}" dt="2020-08-31T15:48:46.544" v="128" actId="20577"/>
          <ac:spMkLst>
            <pc:docMk/>
            <pc:sldMk cId="157964395" sldId="259"/>
            <ac:spMk id="3" creationId="{ECE71A71-F40B-4747-B553-FF1EBAE1B1D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blog.microsoft.com/en-us/2020/06/three-months-later-what-educators-have-learned-from-remote-learning-prepares-them-for-the-new-school-year/" TargetMode="External"/><Relationship Id="rId7" Type="http://schemas.openxmlformats.org/officeDocument/2006/relationships/hyperlink" Target="https://ivcam.en.softonic.com" TargetMode="External"/><Relationship Id="rId2" Type="http://schemas.openxmlformats.org/officeDocument/2006/relationships/hyperlink" Target="https://support.microsoft.com/en-us/office/what-s-new-in-microsoft-teams-d7092a6d-c896-424c-b362-a472d5f105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search?client=safari&amp;rls=en&amp;sxsrf=ALeKk03O-pMFVuvDfstQeFhnwIuW2qC-gA%3A1598885411932&amp;ei=Iw5NX7WyOMGZ_QawiqbgBA&amp;q=how+to+use+an+old+iphone+as+a+document+camera+in+ms+teams&amp;oq=how+to+use+an+old+iphone+as+a+document+camera+in+ms+t&amp;gs_lcp=CgZwc3ktYWIQAxgAMgUIIRCgATIFCCEQqwIyBQghEKsCOgQIABBHOggIIRAWEB0QHlCZ2gJYkvQCYJb_AmgAcAF4AIAB4gOIAdYRkgEJMS4xLjMuMi4xmAEAoAEBqgEHZ3dzLXdpesABAQ&amp;sclient=psy-ab#kpvalbx=_Vg5NX6aiEOaGggfJ0ZZo38" TargetMode="External"/><Relationship Id="rId5" Type="http://schemas.openxmlformats.org/officeDocument/2006/relationships/hyperlink" Target="https://www.yonkerspublicschools.org/domain/5506" TargetMode="External"/><Relationship Id="rId4" Type="http://schemas.openxmlformats.org/officeDocument/2006/relationships/hyperlink" Target="https://www.youtube.com/c/microsoft365/playlists?view=50&amp;sort=dd&amp;shelf_id=2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ctoday.com/collaboration/team-collaboration/microsoft-teams-breakout-room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Microsoft teams refresher PD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91440" rIns="91440" bIns="91440" rtlCol="0" anchor="t">
            <a:normAutofit/>
          </a:bodyPr>
          <a:lstStyle/>
          <a:p>
            <a:r>
              <a:rPr lang="en-US" dirty="0"/>
              <a:t>Sept 2020</a:t>
            </a:r>
          </a:p>
          <a:p>
            <a:r>
              <a:rPr lang="en-US"/>
              <a:t>K. </a:t>
            </a:r>
            <a:r>
              <a:rPr lang="en-US" err="1"/>
              <a:t>Texler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0C8ED-A013-4DCB-BF98-6DF217603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back...so MS teams, our new </a:t>
            </a:r>
            <a:r>
              <a:rPr lang="en-US" dirty="0" err="1"/>
              <a:t>besty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C8AB9-E8FB-4F7D-AEFF-32208ACEBA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51347" cy="3869863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Old Issues</a:t>
            </a:r>
          </a:p>
          <a:p>
            <a:pPr lvl="1"/>
            <a:r>
              <a:rPr lang="en-US" dirty="0"/>
              <a:t>How to use it like Zoom</a:t>
            </a:r>
          </a:p>
          <a:p>
            <a:pPr lvl="1"/>
            <a:r>
              <a:rPr lang="en-US"/>
              <a:t>Best Practices – To Record, or Not To Record</a:t>
            </a:r>
            <a:endParaRPr lang="en-US" dirty="0"/>
          </a:p>
          <a:p>
            <a:pPr lvl="1"/>
            <a:r>
              <a:rPr lang="en-US"/>
              <a:t>Worksheets, there's got to be a better way</a:t>
            </a:r>
            <a:endParaRPr lang="en-US" dirty="0"/>
          </a:p>
          <a:p>
            <a:pPr lvl="1"/>
            <a:r>
              <a:rPr lang="en-US"/>
              <a:t>Can I use an external camera?</a:t>
            </a:r>
            <a:endParaRPr lang="en-US" dirty="0"/>
          </a:p>
          <a:p>
            <a:pPr lvl="1"/>
            <a:r>
              <a:rPr lang="en-US"/>
              <a:t>Wireless mics</a:t>
            </a:r>
            <a:endParaRPr lang="en-US" dirty="0"/>
          </a:p>
          <a:p>
            <a:pPr lvl="1"/>
            <a:r>
              <a:rPr lang="en-US"/>
              <a:t>Printing/Saving Chats</a:t>
            </a:r>
            <a:endParaRPr lang="en-US" dirty="0"/>
          </a:p>
          <a:p>
            <a:pPr lvl="1"/>
            <a:r>
              <a:rPr lang="en-US"/>
              <a:t>Sharing Screens – Teacher &amp; Students</a:t>
            </a:r>
            <a:endParaRPr lang="en-US" dirty="0"/>
          </a:p>
          <a:p>
            <a:pPr lvl="1"/>
            <a:r>
              <a:rPr lang="en-US"/>
              <a:t>Where should students save work?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72D6E6-255D-4712-BC2C-E2EF9AF22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2011148"/>
            <a:ext cx="4638957" cy="3868983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New Features</a:t>
            </a:r>
          </a:p>
          <a:p>
            <a:pPr lvl="1"/>
            <a:r>
              <a:rPr lang="en-US" dirty="0"/>
              <a:t>Announce when callers join a meeting</a:t>
            </a:r>
          </a:p>
          <a:p>
            <a:pPr lvl="1"/>
            <a:r>
              <a:rPr lang="en-US" dirty="0"/>
              <a:t>More Faces</a:t>
            </a:r>
          </a:p>
          <a:p>
            <a:pPr lvl="1"/>
            <a:r>
              <a:rPr lang="en-US" dirty="0"/>
              <a:t>Attendance – Roll Call for Meeting</a:t>
            </a:r>
          </a:p>
          <a:p>
            <a:pPr lvl="1"/>
            <a:r>
              <a:rPr lang="en-US" dirty="0"/>
              <a:t>Insights</a:t>
            </a:r>
          </a:p>
          <a:p>
            <a:pPr lvl="1"/>
            <a:r>
              <a:rPr lang="en-US" dirty="0"/>
              <a:t>Raise your Hand</a:t>
            </a:r>
          </a:p>
          <a:p>
            <a:pPr lvl="1"/>
            <a:r>
              <a:rPr lang="en-US" dirty="0"/>
              <a:t>Pop-outs</a:t>
            </a:r>
          </a:p>
          <a:p>
            <a:pPr lvl="1"/>
            <a:r>
              <a:rPr lang="en-US" dirty="0"/>
              <a:t>Meeting Options</a:t>
            </a:r>
          </a:p>
          <a:p>
            <a:pPr lvl="1"/>
            <a:r>
              <a:rPr lang="en-US" dirty="0"/>
              <a:t>Document Cameras</a:t>
            </a:r>
          </a:p>
          <a:p>
            <a:pPr lvl="1"/>
            <a:r>
              <a:rPr lang="en-US" dirty="0"/>
              <a:t>Customize Backgrounds</a:t>
            </a:r>
          </a:p>
          <a:p>
            <a:pPr lvl="1"/>
            <a:r>
              <a:rPr lang="en-US" dirty="0">
                <a:ea typeface="+mn-lt"/>
                <a:cs typeface="+mn-lt"/>
              </a:rPr>
              <a:t>Breakout Rooms</a:t>
            </a:r>
          </a:p>
          <a:p>
            <a:pPr lvl="1"/>
            <a:r>
              <a:rPr lang="en-US" dirty="0"/>
              <a:t>Channel Meetings</a:t>
            </a:r>
          </a:p>
          <a:p>
            <a:pPr lvl="1"/>
            <a:r>
              <a:rPr lang="en-US" dirty="0"/>
              <a:t>Nearpod – Why do I keep hearing that!?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112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22325-AA3B-4FEC-B290-6F58FD964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MS TEAMS – OLD ISSUES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40B56-13F3-4E38-BF26-3B6186237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/>
            <a:r>
              <a:rPr lang="en-US">
                <a:ea typeface="+mn-lt"/>
                <a:cs typeface="+mn-lt"/>
              </a:rPr>
              <a:t>How to use it like Zoom</a:t>
            </a:r>
          </a:p>
          <a:p>
            <a:pPr indent="0"/>
            <a:r>
              <a:rPr lang="en-US">
                <a:ea typeface="+mn-lt"/>
                <a:cs typeface="+mn-lt"/>
              </a:rPr>
              <a:t>Best Practices – To Record, or Not To Record</a:t>
            </a:r>
          </a:p>
          <a:p>
            <a:pPr indent="0"/>
            <a:r>
              <a:rPr lang="en-US">
                <a:ea typeface="+mn-lt"/>
                <a:cs typeface="+mn-lt"/>
              </a:rPr>
              <a:t>Worksheets, there's got to be a better way</a:t>
            </a:r>
          </a:p>
          <a:p>
            <a:pPr indent="0"/>
            <a:r>
              <a:rPr lang="en-US">
                <a:ea typeface="+mn-lt"/>
                <a:cs typeface="+mn-lt"/>
              </a:rPr>
              <a:t>Can I use an external camera?</a:t>
            </a:r>
          </a:p>
          <a:p>
            <a:pPr indent="0"/>
            <a:r>
              <a:rPr lang="en-US">
                <a:ea typeface="+mn-lt"/>
                <a:cs typeface="+mn-lt"/>
              </a:rPr>
              <a:t>Wireless mics</a:t>
            </a:r>
          </a:p>
          <a:p>
            <a:pPr indent="0"/>
            <a:r>
              <a:rPr lang="en-US">
                <a:ea typeface="+mn-lt"/>
                <a:cs typeface="+mn-lt"/>
              </a:rPr>
              <a:t>Printing/Saving Chats</a:t>
            </a:r>
          </a:p>
          <a:p>
            <a:pPr indent="0"/>
            <a:r>
              <a:rPr lang="en-US">
                <a:ea typeface="+mn-lt"/>
                <a:cs typeface="+mn-lt"/>
              </a:rPr>
              <a:t>Sharing Screens – Teacher &amp; Students</a:t>
            </a:r>
          </a:p>
          <a:p>
            <a:pPr indent="0"/>
            <a:r>
              <a:rPr lang="en-US">
                <a:ea typeface="+mn-lt"/>
                <a:cs typeface="+mn-lt"/>
              </a:rPr>
              <a:t>Where should students save work?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05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8BA7B-8C1A-4B04-9EAB-6DD5D0F50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Ms</a:t>
            </a:r>
            <a:r>
              <a:rPr lang="en-US" dirty="0"/>
              <a:t> teams – new feature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71A71-F40B-4747-B553-FF1EBAE1B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+mn-lt"/>
                <a:cs typeface="+mn-lt"/>
                <a:hlinkClick r:id="rId2"/>
              </a:rPr>
              <a:t>What's new in Microsoft Teams</a:t>
            </a:r>
            <a:r>
              <a:rPr lang="en-US" dirty="0">
                <a:ea typeface="+mn-lt"/>
                <a:cs typeface="+mn-lt"/>
              </a:rPr>
              <a:t> - Check here periodically for the most recent updates!</a:t>
            </a:r>
          </a:p>
          <a:p>
            <a:r>
              <a:rPr lang="en-US" dirty="0">
                <a:hlinkClick r:id="rId3"/>
              </a:rPr>
              <a:t>More new stuff from Microsoft</a:t>
            </a:r>
            <a:r>
              <a:rPr lang="en-US" dirty="0"/>
              <a:t> - </a:t>
            </a:r>
            <a:r>
              <a:rPr lang="en-US" dirty="0">
                <a:ea typeface="+mn-lt"/>
                <a:cs typeface="+mn-lt"/>
              </a:rPr>
              <a:t>Check here periodically for the most recent updates!</a:t>
            </a:r>
            <a:endParaRPr lang="en-US" dirty="0"/>
          </a:p>
          <a:p>
            <a:r>
              <a:rPr lang="en-US" dirty="0"/>
              <a:t>Microsoft 365: </a:t>
            </a:r>
            <a:r>
              <a:rPr lang="en-US" dirty="0">
                <a:hlinkClick r:id="rId4"/>
              </a:rPr>
              <a:t>Teams YouTube Channel</a:t>
            </a:r>
            <a:r>
              <a:rPr lang="en-US" dirty="0"/>
              <a:t> - Look for Video Tutorials</a:t>
            </a:r>
          </a:p>
          <a:p>
            <a:r>
              <a:rPr lang="en-US" dirty="0"/>
              <a:t>Thanks, Pete! - </a:t>
            </a:r>
            <a:r>
              <a:rPr lang="en-US" dirty="0">
                <a:hlinkClick r:id="rId5"/>
              </a:rPr>
              <a:t>Check out our school's web page, there's good stuff there...</a:t>
            </a:r>
            <a:endParaRPr lang="en-US" dirty="0"/>
          </a:p>
          <a:p>
            <a:r>
              <a:rPr lang="en-US" dirty="0">
                <a:hlinkClick r:id="rId6"/>
              </a:rPr>
              <a:t>Using your iPhone as a Document Camera</a:t>
            </a:r>
            <a:r>
              <a:rPr lang="en-US" dirty="0"/>
              <a:t> - Phone Only</a:t>
            </a:r>
          </a:p>
          <a:p>
            <a:r>
              <a:rPr lang="en-US" dirty="0">
                <a:hlinkClick r:id="rId7"/>
              </a:rPr>
              <a:t>Using your Phone as a Document Camera</a:t>
            </a:r>
            <a:r>
              <a:rPr lang="en-US" dirty="0"/>
              <a:t> – </a:t>
            </a:r>
            <a:r>
              <a:rPr lang="en-US" dirty="0" err="1"/>
              <a:t>iVCam</a:t>
            </a:r>
            <a:r>
              <a:rPr lang="en-US" dirty="0"/>
              <a:t> Windows Only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6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8BA7B-8C1A-4B04-9EAB-6DD5D0F50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Ms</a:t>
            </a:r>
            <a:r>
              <a:rPr lang="en-US" dirty="0"/>
              <a:t> teams – new feature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71A71-F40B-4747-B553-FF1EBAE1B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71881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>
                <a:ea typeface="+mn-lt"/>
                <a:cs typeface="+mn-lt"/>
              </a:rPr>
              <a:t>Announce when callers join a meeting</a:t>
            </a:r>
          </a:p>
          <a:p>
            <a:pPr lvl="1"/>
            <a:r>
              <a:rPr lang="en-US" dirty="0">
                <a:ea typeface="+mn-lt"/>
                <a:cs typeface="+mn-lt"/>
              </a:rPr>
              <a:t>More Faces – OK only 9..., but 49 soonish</a:t>
            </a:r>
          </a:p>
          <a:p>
            <a:pPr lvl="1"/>
            <a:r>
              <a:rPr lang="en-US" dirty="0">
                <a:ea typeface="+mn-lt"/>
                <a:cs typeface="+mn-lt"/>
              </a:rPr>
              <a:t>Attendance – Roll Call for Meeting</a:t>
            </a:r>
          </a:p>
          <a:p>
            <a:pPr lvl="2"/>
            <a:r>
              <a:rPr lang="en-US" b="1" dirty="0">
                <a:ea typeface="+mn-lt"/>
                <a:cs typeface="+mn-lt"/>
              </a:rPr>
              <a:t>In Meeting: Show participants </a:t>
            </a:r>
            <a:r>
              <a:rPr lang="en-US" dirty="0">
                <a:ea typeface="+mn-lt"/>
                <a:cs typeface="+mn-lt"/>
              </a:rPr>
              <a:t>   &gt; </a:t>
            </a:r>
            <a:r>
              <a:rPr lang="en-US" b="1" dirty="0">
                <a:ea typeface="+mn-lt"/>
                <a:cs typeface="+mn-lt"/>
              </a:rPr>
              <a:t>Download attendee list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en-US">
                <a:ea typeface="+mn-lt"/>
                <a:cs typeface="+mn-lt"/>
              </a:rPr>
              <a:t>Insights - 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Raise your Hand – In Meeting Toolbar, everyone sees this</a:t>
            </a:r>
          </a:p>
          <a:p>
            <a:pPr lvl="1"/>
            <a:r>
              <a:rPr lang="en-US" dirty="0">
                <a:ea typeface="+mn-lt"/>
                <a:cs typeface="+mn-lt"/>
              </a:rPr>
              <a:t>Pop-Out Chats – Keep a chat window open while still in Teams</a:t>
            </a:r>
          </a:p>
          <a:p>
            <a:pPr lvl="1"/>
            <a:r>
              <a:rPr lang="en-US" dirty="0">
                <a:ea typeface="+mn-lt"/>
                <a:cs typeface="+mn-lt"/>
              </a:rPr>
              <a:t>Meeting Options – Still Annoying, but...</a:t>
            </a:r>
          </a:p>
          <a:p>
            <a:pPr lvl="2"/>
            <a:r>
              <a:rPr lang="en-US" dirty="0">
                <a:ea typeface="+mn-lt"/>
                <a:cs typeface="+mn-lt"/>
              </a:rPr>
              <a:t>You MUST schedule the meeting first. Can be scheduled in Teams or Outlook.</a:t>
            </a:r>
          </a:p>
          <a:p>
            <a:pPr lvl="1"/>
            <a:r>
              <a:rPr lang="en-US">
                <a:ea typeface="+mn-lt"/>
                <a:cs typeface="+mn-lt"/>
              </a:rPr>
              <a:t>Document Cameras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Customize Backgrounds – That's cute.</a:t>
            </a:r>
          </a:p>
          <a:p>
            <a:pPr lvl="1"/>
            <a:r>
              <a:rPr lang="en-US" dirty="0">
                <a:ea typeface="+mn-lt"/>
                <a:cs typeface="+mn-lt"/>
              </a:rPr>
              <a:t>Channel Meetings – Good way to do small group work.</a:t>
            </a:r>
          </a:p>
          <a:p>
            <a:pPr lvl="1"/>
            <a:r>
              <a:rPr lang="en-US" dirty="0">
                <a:ea typeface="+mn-lt"/>
                <a:cs typeface="+mn-lt"/>
              </a:rPr>
              <a:t>Breakout Rooms – </a:t>
            </a:r>
            <a:r>
              <a:rPr lang="en-US" dirty="0">
                <a:ea typeface="+mn-lt"/>
                <a:cs typeface="+mn-lt"/>
                <a:hlinkClick r:id="rId2"/>
              </a:rPr>
              <a:t>Not Yet, But...</a:t>
            </a:r>
            <a:endParaRPr lang="en-US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4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4A03E-023A-42C9-9C1F-6A366087B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That's all I got...Q&amp;A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EE1B7-BA29-40F3-86CD-2E22F1C99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Got any more questions, now's your time to ask...</a:t>
            </a:r>
          </a:p>
        </p:txBody>
      </p:sp>
    </p:spTree>
    <p:extLst>
      <p:ext uri="{BB962C8B-B14F-4D97-AF65-F5344CB8AC3E}">
        <p14:creationId xmlns:p14="http://schemas.microsoft.com/office/powerpoint/2010/main" val="414392579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Gallery</vt:lpstr>
      <vt:lpstr>Microsoft teams refresher PD</vt:lpstr>
      <vt:lpstr>Welcome back...so MS teams, our new besty</vt:lpstr>
      <vt:lpstr>MS TEAMS – OLD ISSUES</vt:lpstr>
      <vt:lpstr>Ms teams – new feature Resources</vt:lpstr>
      <vt:lpstr>Ms teams – new feature Resources</vt:lpstr>
      <vt:lpstr>That's all I got...Q&amp;A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343</cp:revision>
  <dcterms:created xsi:type="dcterms:W3CDTF">2020-08-26T22:57:54Z</dcterms:created>
  <dcterms:modified xsi:type="dcterms:W3CDTF">2020-08-31T15:48:49Z</dcterms:modified>
</cp:coreProperties>
</file>