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6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68E66C-851E-41B4-89C5-1ECD19A05D32}" v="7" dt="2022-03-15T20:00:18.1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1AFB1-8CF1-44CD-BA62-A57A2F7457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6831A9-B3B8-41E0-89DC-0D0DC73A14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8E30E-B0F4-4524-BA1A-6CCE0FBD5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33DE9-2513-4056-9845-CCA7615A8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ED2C1-F1C7-4F23-9B83-1E4E8CD27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042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D2FAF-1333-468E-AB7D-DF9A4E92C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836DF8-705D-4DA3-980C-6B5D32D404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64640-7FC1-48E1-BA21-171193B69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4E0D0-0260-4543-9D55-CBE57FCD2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7C7AA-FA55-4052-A666-E9CA64B3F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6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AE6FA-0941-484E-9094-3B517AB916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4AC215-4340-442E-8F61-DF744939B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82FCA-1964-464B-AE5F-5234F7381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CF92F-0970-4325-8B90-BD4F1C679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CD00A-5B76-4502-BBF7-AA88D7F60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8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C2CF1-266E-4136-B00D-43FF39C73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DF7F3-A74D-49A9-A632-10BD9D4AA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5885B-BB84-41F7-8CA6-D8561BCB4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5C5C9-E5EC-48C0-9227-8761B7927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EA5F3-E162-4C4B-A2D8-BFA4F8110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07410-2902-4E8F-A752-0C73720B6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7AD745-410E-4630-B7B5-3DC558F63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CA08C-DCBB-4F5A-B481-1864CCE14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DC56A-C6F5-4FB8-BCDC-BBF80281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9F614-D52F-4A43-8CDD-719A3F81D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67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A3867-FA95-42B0-A14D-13F3E8473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2A4F9-70A8-41FC-B9A9-C283580D8A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2BD2CD-A978-4BA8-A761-2C6EA5EBE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1F70BD-E736-4123-BCFA-B3480D95C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16E31A-665F-44AC-8BCB-BA937095A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544DE6-1D1A-4144-A4F4-6C33A935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1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385E9-1D06-4723-8373-4667F8FD6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FC6B6-782A-4819-8F02-DB1947C47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BC39FB-00B1-4033-9C76-487EA6596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8F737D-76F6-47CB-AC69-FC1A8C393D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F8368D-599A-4BE1-9AAC-93D4B7C35C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92AD14-17E6-4C19-866D-5653B574E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43A9E3-14F7-4500-A7E3-30B0E2C83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FF14BC-E79A-47F1-B215-FD121ECD7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0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0BD74-2C06-4DA8-B0CA-A44CCA08E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96913A-0F46-40FB-BC37-4324431C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5474E7-9B88-4B41-8672-00A040705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6FA949-76A7-4CCA-AE8F-02F7ED70D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57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31A565-4121-494B-8E70-76309FEF6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05C062-B599-4A4B-A755-DE0BB14DA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FB0FCA-4250-44B1-8F4A-AB6F9F796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6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5F1FF-B5BB-467B-8E74-50B7D0AE4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E2B08-07C7-46C4-A8D1-0AFDA700F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A2BB5-0270-4D36-83EC-1B3E76AB3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0ADDD6-649B-477D-B9FC-81C2C37EC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0A94F5-294C-45F3-8326-44E6FA7C9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F97D0-C9D4-4921-B503-45767D327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6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E438A-19E1-4289-BDB0-FECDE0DF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2F961B-6104-4034-A377-C52BD83EB0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87B338-85C7-4B1C-811F-FD9F80CDB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433F82-D03C-48E4-A96C-D793650F7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DF1CB-23A8-425D-8D0D-A29633F58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E78913-72F1-454F-B132-D97564BB8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4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3558E-19ED-4260-AFF3-13047FA0B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DDAF9-47DC-44CB-9E14-D4AA008AF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EFFD0-1770-436D-A1ED-C978F7F047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022F1-A55E-4C61-A02B-7510375018B0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90122-E895-499C-9312-DAE2A6268C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D6E1F-A849-4150-8FAD-871319506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1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nkerspublicschools.org/site/handlers/filedownload.ashx?moduleinstanceid=163348&amp;dataid=93567&amp;FileName=Budget%20May%202022%20PDF%20May%202022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aideia15pta@paideia15pta.onmicrosof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96BAE7-CBC8-42F3-ACC8-8C97F197C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39" y="136670"/>
            <a:ext cx="1155577" cy="1004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D32BF4-5C04-45DA-B13F-6054BE7BF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967" y="136670"/>
            <a:ext cx="2168694" cy="147186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F0297B9-C013-4680-8FE8-3920868539B6}"/>
              </a:ext>
            </a:extLst>
          </p:cNvPr>
          <p:cNvSpPr/>
          <p:nvPr/>
        </p:nvSpPr>
        <p:spPr>
          <a:xfrm>
            <a:off x="1953658" y="2319635"/>
            <a:ext cx="8271560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Paideia School 15 PTA</a:t>
            </a: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General Association Meeting</a:t>
            </a: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ELECTIONS</a:t>
            </a: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Thursday, May 19, 2022</a:t>
            </a: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6:30 PM</a:t>
            </a:r>
          </a:p>
        </p:txBody>
      </p:sp>
    </p:spTree>
    <p:extLst>
      <p:ext uri="{BB962C8B-B14F-4D97-AF65-F5344CB8AC3E}">
        <p14:creationId xmlns:p14="http://schemas.microsoft.com/office/powerpoint/2010/main" val="1770577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96BAE7-CBC8-42F3-ACC8-8C97F197C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39" y="136670"/>
            <a:ext cx="1155577" cy="1004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D32BF4-5C04-45DA-B13F-6054BE7BF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967" y="136670"/>
            <a:ext cx="2168694" cy="14718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93A4D43-8297-42B0-8AF8-5E8D0016E550}"/>
              </a:ext>
            </a:extLst>
          </p:cNvPr>
          <p:cNvSpPr/>
          <p:nvPr/>
        </p:nvSpPr>
        <p:spPr>
          <a:xfrm>
            <a:off x="1949971" y="401689"/>
            <a:ext cx="7475316" cy="794063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PTA MEMBER BUSINESS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Adoption of Minutes </a:t>
            </a:r>
          </a:p>
          <a:p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March 15, 2022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Budget</a:t>
            </a:r>
          </a:p>
          <a:p>
            <a:pPr lvl="1"/>
            <a:r>
              <a:rPr lang="en-US" sz="5400" dirty="0">
                <a:hlinkClick r:id="rId4"/>
              </a:rPr>
              <a:t>May 2022 Budget</a:t>
            </a:r>
            <a:endParaRPr lang="en-US" sz="5400" dirty="0"/>
          </a:p>
          <a:p>
            <a:pPr lvl="1"/>
            <a:endParaRPr lang="en-US" sz="5400" dirty="0"/>
          </a:p>
          <a:p>
            <a:pPr lvl="1"/>
            <a:endParaRPr lang="en-US" sz="5400" dirty="0"/>
          </a:p>
          <a:p>
            <a:pPr marL="1143000" lvl="1" indent="-685800">
              <a:buFont typeface="Arial" panose="020B0604020202020204" pitchFamily="34" charset="0"/>
              <a:buChar char="•"/>
            </a:pP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3623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96BAE7-CBC8-42F3-ACC8-8C97F197C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39" y="136670"/>
            <a:ext cx="1155577" cy="1004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D32BF4-5C04-45DA-B13F-6054BE7BF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967" y="136670"/>
            <a:ext cx="2168694" cy="14718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91D074-F7FE-46C9-8197-1CB350DCDF7C}"/>
              </a:ext>
            </a:extLst>
          </p:cNvPr>
          <p:cNvSpPr/>
          <p:nvPr/>
        </p:nvSpPr>
        <p:spPr>
          <a:xfrm>
            <a:off x="2184841" y="290810"/>
            <a:ext cx="7003199" cy="307776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Spring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Events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Movie Night – June 3 (June 10 Rain Date)</a:t>
            </a:r>
          </a:p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Movie Night will be held at Paideia</a:t>
            </a:r>
          </a:p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School 15 in the back of the school outside.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BMX Show will be rescheduled to next Fall.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Spirit Day tomorrow “Dress Like a Teacher”  </a:t>
            </a:r>
          </a:p>
        </p:txBody>
      </p:sp>
    </p:spTree>
    <p:extLst>
      <p:ext uri="{BB962C8B-B14F-4D97-AF65-F5344CB8AC3E}">
        <p14:creationId xmlns:p14="http://schemas.microsoft.com/office/powerpoint/2010/main" val="4217604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96BAE7-CBC8-42F3-ACC8-8C97F197C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39" y="136670"/>
            <a:ext cx="1155577" cy="1004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D32BF4-5C04-45DA-B13F-6054BE7BF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967" y="136670"/>
            <a:ext cx="2168694" cy="14718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91D074-F7FE-46C9-8197-1CB350DCDF7C}"/>
              </a:ext>
            </a:extLst>
          </p:cNvPr>
          <p:cNvSpPr/>
          <p:nvPr/>
        </p:nvSpPr>
        <p:spPr>
          <a:xfrm>
            <a:off x="586439" y="275208"/>
            <a:ext cx="10856878" cy="43088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PTA Election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The Nominating Committee, consisting of Nichole Clark, Maura </a:t>
            </a:r>
            <a:r>
              <a:rPr lang="en-US" sz="18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Kindelan</a:t>
            </a:r>
            <a:r>
              <a:rPr lang="en-US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, Nicole Stevens, Angela Acevedo and Jessica German proposes a new slate of officers for the 2022-2023 school year. It’s the responsibility of this Committee to nominate the best-qualified candidate for each office of the Exam Board.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br>
              <a:rPr lang="en-US" sz="2800" dirty="0"/>
            </a:br>
            <a:br>
              <a:rPr lang="en-US" dirty="0"/>
            </a:br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       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lvl="1"/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2C6F84-1042-4161-B1E7-E477EEBE9BEA}"/>
              </a:ext>
            </a:extLst>
          </p:cNvPr>
          <p:cNvSpPr txBox="1"/>
          <p:nvPr/>
        </p:nvSpPr>
        <p:spPr>
          <a:xfrm>
            <a:off x="3169328" y="2804963"/>
            <a:ext cx="61877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Here is our slate for the 2022 – 2023 </a:t>
            </a:r>
            <a:r>
              <a:rPr lang="en-US" sz="180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PTA Executive Board: 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President- John Richardson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1st VP- </a:t>
            </a:r>
            <a:r>
              <a:rPr lang="en-US" sz="18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Fidelma</a:t>
            </a:r>
            <a:r>
              <a:rPr lang="en-US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 Meegan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2nd VP- Jeanine </a:t>
            </a:r>
            <a:r>
              <a:rPr lang="en-US" sz="18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Brancato</a:t>
            </a:r>
            <a:r>
              <a:rPr lang="en-US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3rd VP- Danielle </a:t>
            </a:r>
            <a:r>
              <a:rPr lang="en-US" sz="18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Scavone</a:t>
            </a:r>
            <a:r>
              <a:rPr lang="en-US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Treasurer- Angela Acevedo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Recording Secretary- Nicole Eisner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Corresponding Secretary- Jillian </a:t>
            </a:r>
            <a:r>
              <a:rPr lang="en-US" sz="18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Marello</a:t>
            </a:r>
            <a:r>
              <a:rPr lang="en-US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Council Delegate- Jessica German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028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96BAE7-CBC8-42F3-ACC8-8C97F197C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39" y="136670"/>
            <a:ext cx="1155577" cy="1004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D32BF4-5C04-45DA-B13F-6054BE7BF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967" y="136670"/>
            <a:ext cx="2168694" cy="14718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91D074-F7FE-46C9-8197-1CB350DCDF7C}"/>
              </a:ext>
            </a:extLst>
          </p:cNvPr>
          <p:cNvSpPr/>
          <p:nvPr/>
        </p:nvSpPr>
        <p:spPr>
          <a:xfrm>
            <a:off x="1560523" y="639095"/>
            <a:ext cx="8797601" cy="526297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 You!</a:t>
            </a:r>
          </a:p>
          <a:p>
            <a:pPr algn="ctr"/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If you need to reach us we are available at the email below.</a:t>
            </a:r>
          </a:p>
          <a:p>
            <a:pPr algn="ctr"/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linkClick r:id="rId4"/>
            </a:endParaRPr>
          </a:p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4"/>
              </a:rPr>
              <a:t>paideia15pta@paideia15pta.onmicrosoft.com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4236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209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Richardson</dc:creator>
  <cp:lastModifiedBy>Richardson, John</cp:lastModifiedBy>
  <cp:revision>15</cp:revision>
  <dcterms:created xsi:type="dcterms:W3CDTF">2021-09-21T19:45:32Z</dcterms:created>
  <dcterms:modified xsi:type="dcterms:W3CDTF">2022-05-19T20:39:52Z</dcterms:modified>
</cp:coreProperties>
</file>