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39"/>
    <p:restoredTop sz="94624"/>
  </p:normalViewPr>
  <p:slideViewPr>
    <p:cSldViewPr snapToGrid="0" snapToObjects="1">
      <p:cViewPr varScale="1">
        <p:scale>
          <a:sx n="61" d="100"/>
          <a:sy n="61" d="100"/>
        </p:scale>
        <p:origin x="22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0FFE-CFD5-DC44-BE34-02C3F80E1C27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2A3B1-95FE-B94C-A306-E09EB99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Hey all you cool cats &amp; kittens thank you so much for downloading this product! I hope your class loves the Australia Zoo! It will make you reminisce on the Crocodile Hunter days!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2A3B1-95FE-B94C-A306-E09EB993E4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want to change to clues based on your grade level! I left them pretty vague to not spoil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2A3B1-95FE-B94C-A306-E09EB993E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2A3B1-95FE-B94C-A306-E09EB993E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2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on students individually to share their favorite part OR have them draw their favorite animal after you’re done with your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2A3B1-95FE-B94C-A306-E09EB993E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2A3B1-95FE-B94C-A306-E09EB993E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1C0A-47B0-504C-BE2D-418D5291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BB1C0-689D-8149-BB77-E76B1D7D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9D90-FDC9-924D-9C45-20A9E4E4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52135-7A5F-774C-B160-854A2812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85245-E2EE-184D-B847-5F635356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0DC2-8974-B945-9BCF-0DBB10C4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9FF7C-B859-BF4C-B3B9-91A4222D5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DBA6-01A8-EC45-B6AF-FEF2CEF1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0744-BC51-6542-B774-21BBB2C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564D0-B068-BE44-B3B8-729E810E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5F995-05B2-A749-8D56-E2B9A6D16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8C6B8-768D-EE42-B2A2-EE9BEBE5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2AA3-8FB7-284B-B5E1-86EE4391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1D343-1DD3-E844-8766-1B78DC24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D28C-4F34-6C4F-896D-C460BFFF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739F-B9AE-A440-8B79-1F6B9F0C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9454-66AE-EA46-8AB2-175DE205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926B-E006-4844-B13A-AE24FADD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30D2-4279-0B40-90F6-556970D0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7CE8-1831-B74D-8CB0-6A39BBA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2894-D1F2-944E-B62E-B01EDE06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01649-0979-3945-96BD-561DC4C9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CB56-3ED8-0747-8C0D-174C425C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5A35-0DA4-9C4D-BED5-1DF2478B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2564-AF35-874B-8457-6BEC4B8A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CEC0-610E-E942-B870-3FEDCDEF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706E-310F-4440-9638-8B71ED0F6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17032-18E7-BB4C-AC90-E093EC240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4A423-62EA-874A-AA70-E0CB9842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0F879-E3CA-334C-BB90-E3638C7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2E167-E1CF-7349-AF08-98AEAFBF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9CA9-727E-F142-99B7-3536111E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B3DEF-FAF3-154F-890A-1D9D00592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4FE3E-B86D-1548-BFA1-C9A013163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A7526-A5B2-FD46-8A72-ADED84B7D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2CF03-6627-B940-B2B3-EFF357205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F3B37-E526-E84F-90C9-47F38658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2E4A4-2402-BC44-966E-0A42EBAA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0767E-62AD-744B-B1E5-E42EC59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BC02-1F9E-9C45-8832-7B7B8296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AA457-6716-BB44-8F7F-9068ADA5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36765-14C7-F24A-9A28-C8A8B5C8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A74D3-E73B-0742-9360-E578D2C9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66205-6396-CE42-8FD3-C8F309FF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7FA89-5E57-5A4E-9A88-26C44E5D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4E5D0-7932-3D4E-9E7B-D4ADA040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AE7A-CFA0-CE46-BCDD-85FEE746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40E5-4103-4145-AD70-2B9F9B61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259C5-5129-714B-B551-EA23EA4A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01814-CB0F-0C46-86E5-8F2AC4D8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CF259-6BC5-6648-9C65-03355971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52458-DC80-FF43-A113-89C829B9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DF1B-6E11-0D44-AE70-DBF0EDE5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E49AD-99D5-4B48-8CB2-5A170D76F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F222F-B9A6-514C-A4E7-58800F9A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BEAE5-D7D6-934E-9B8B-A6B4D8C0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B7336-D036-9745-8D55-872D4853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A3AAB-E186-7041-95AF-7A921978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256A9-6B32-BC4B-B569-F928390F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6C639-7B44-2B4A-A6CA-C59AF6D80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B6827-595F-0243-8660-7CBC6BDA2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3170-1766-1148-89E9-36E2BF22B2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40D5F-4745-B842-97A3-DA5594954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57B87-90A6-9E44-9C75-C9CA3C195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7A4C-045F-794A-B547-4C5F17D3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youtu.be/jQSYTIyVq5c?t=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699qXKDVw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9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2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21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D1FA99-EB4E-194C-A375-E6F53A96114C}"/>
              </a:ext>
            </a:extLst>
          </p:cNvPr>
          <p:cNvSpPr txBox="1"/>
          <p:nvPr/>
        </p:nvSpPr>
        <p:spPr>
          <a:xfrm>
            <a:off x="1129887" y="3074475"/>
            <a:ext cx="10902809" cy="221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ea typeface="BbFlippityflipThick Medium" panose="02000603000000000000" pitchFamily="2" charset="0"/>
              </a:rPr>
              <a:t>There will be trees!</a:t>
            </a:r>
          </a:p>
          <a:p>
            <a:pPr marL="857250" indent="-8572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ea typeface="BbFlippityflipThick Medium" panose="02000603000000000000" pitchFamily="2" charset="0"/>
              </a:rPr>
              <a:t>We will need to go on a plane!</a:t>
            </a:r>
          </a:p>
          <a:p>
            <a:pPr marL="857250" indent="-8572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ea typeface="BbFlippityflipThick Medium" panose="02000603000000000000" pitchFamily="2" charset="0"/>
              </a:rPr>
              <a:t>There will be cats!</a:t>
            </a:r>
          </a:p>
        </p:txBody>
      </p:sp>
    </p:spTree>
    <p:extLst>
      <p:ext uri="{BB962C8B-B14F-4D97-AF65-F5344CB8AC3E}">
        <p14:creationId xmlns:p14="http://schemas.microsoft.com/office/powerpoint/2010/main" val="359987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AAE290-AE0E-9747-9950-E7D254012426}"/>
              </a:ext>
            </a:extLst>
          </p:cNvPr>
          <p:cNvSpPr/>
          <p:nvPr/>
        </p:nvSpPr>
        <p:spPr>
          <a:xfrm>
            <a:off x="242928" y="2870805"/>
            <a:ext cx="11773381" cy="2244715"/>
          </a:xfrm>
          <a:prstGeom prst="roundRect">
            <a:avLst/>
          </a:prstGeom>
          <a:solidFill>
            <a:srgbClr val="2892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92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8C1CD-42E5-D547-8148-1C275BFA3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0" r="25491" b="10449"/>
          <a:stretch/>
        </p:blipFill>
        <p:spPr>
          <a:xfrm>
            <a:off x="-1509781" y="2793429"/>
            <a:ext cx="8028588" cy="41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irplane">
            <a:hlinkClick r:id="rId4"/>
            <a:extLst>
              <a:ext uri="{FF2B5EF4-FFF2-40B4-BE49-F238E27FC236}">
                <a16:creationId xmlns:a16="http://schemas.microsoft.com/office/drawing/2014/main" id="{4574D67A-2C9C-1346-8583-36CC4EE9A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629185">
            <a:off x="1948980" y="-35173"/>
            <a:ext cx="7546262" cy="7546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AFA9A0-F6AC-1649-9B43-E0C92BCD1F85}"/>
              </a:ext>
            </a:extLst>
          </p:cNvPr>
          <p:cNvSpPr txBox="1"/>
          <p:nvPr/>
        </p:nvSpPr>
        <p:spPr>
          <a:xfrm rot="21104327">
            <a:off x="6153540" y="3939089"/>
            <a:ext cx="186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Click to view!</a:t>
            </a:r>
          </a:p>
        </p:txBody>
      </p:sp>
    </p:spTree>
    <p:extLst>
      <p:ext uri="{BB962C8B-B14F-4D97-AF65-F5344CB8AC3E}">
        <p14:creationId xmlns:p14="http://schemas.microsoft.com/office/powerpoint/2010/main" val="106063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Airplane">
            <a:extLst>
              <a:ext uri="{FF2B5EF4-FFF2-40B4-BE49-F238E27FC236}">
                <a16:creationId xmlns:a16="http://schemas.microsoft.com/office/drawing/2014/main" id="{FFCD291D-C9BA-3F4F-AEDD-081C98983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629185">
            <a:off x="7522904" y="958624"/>
            <a:ext cx="1310168" cy="13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07317 0.01296 L -0.16914 0.0993 L -0.21901 0.17245 L -0.26914 0.30555 L -0.29622 0.42546 L -0.31484 0.50509 L -0.31484 0.50578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27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52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9CF2BB-31A7-FD45-B9DC-81D234335CDD}"/>
              </a:ext>
            </a:extLst>
          </p:cNvPr>
          <p:cNvSpPr txBox="1">
            <a:spLocks/>
          </p:cNvSpPr>
          <p:nvPr/>
        </p:nvSpPr>
        <p:spPr>
          <a:xfrm>
            <a:off x="838200" y="3562440"/>
            <a:ext cx="10515600" cy="1304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hlinkClick r:id="rId3"/>
              </a:rPr>
              <a:t>Robert Irwin's Australia Zoo Tour</a:t>
            </a:r>
            <a:r>
              <a:rPr lang="en-US" sz="4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699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115</Words>
  <Application>Microsoft Macintosh PowerPoint</Application>
  <PresentationFormat>Widescreen</PresentationFormat>
  <Paragraphs>13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BbFlippityflipThick Medium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Stock</dc:creator>
  <cp:lastModifiedBy>Amy Stock</cp:lastModifiedBy>
  <cp:revision>21</cp:revision>
  <dcterms:created xsi:type="dcterms:W3CDTF">2020-05-03T00:08:38Z</dcterms:created>
  <dcterms:modified xsi:type="dcterms:W3CDTF">2020-05-08T02:25:49Z</dcterms:modified>
</cp:coreProperties>
</file>