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950075" cy="9601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1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467"/>
  </p:normalViewPr>
  <p:slideViewPr>
    <p:cSldViewPr>
      <p:cViewPr varScale="1">
        <p:scale>
          <a:sx n="55" d="100"/>
          <a:sy n="55" d="100"/>
        </p:scale>
        <p:origin x="2688" y="200"/>
      </p:cViewPr>
      <p:guideLst>
        <p:guide orient="horz" pos="3024"/>
        <p:guide pos="21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1256" y="2982596"/>
            <a:ext cx="5907564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511" y="5440680"/>
            <a:ext cx="4865053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8804" y="384494"/>
            <a:ext cx="1563767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504" y="384494"/>
            <a:ext cx="4575466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008" y="6169661"/>
            <a:ext cx="5907564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08" y="4069399"/>
            <a:ext cx="5907564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504" y="2240281"/>
            <a:ext cx="3069616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32955" y="2240281"/>
            <a:ext cx="3069616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504" y="2149158"/>
            <a:ext cx="3070823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504" y="3044825"/>
            <a:ext cx="3070823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30542" y="2149158"/>
            <a:ext cx="307203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30542" y="3044825"/>
            <a:ext cx="307203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04" y="382270"/>
            <a:ext cx="2286527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7286" y="382271"/>
            <a:ext cx="3885285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504" y="2009141"/>
            <a:ext cx="228652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263" y="6720840"/>
            <a:ext cx="4170045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62263" y="857885"/>
            <a:ext cx="4170045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2263" y="7514273"/>
            <a:ext cx="4170045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7504" y="384493"/>
            <a:ext cx="6255068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504" y="2240281"/>
            <a:ext cx="6255068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7504" y="8898891"/>
            <a:ext cx="1621684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0877E-F357-4381-9459-90AA6C1D5FF6}" type="datetimeFigureOut">
              <a:rPr lang="en-US" smtClean="0"/>
              <a:pPr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74609" y="8898891"/>
            <a:ext cx="2200857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80887" y="8898891"/>
            <a:ext cx="1621684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BDE38-DD2F-42A3-9156-08164E5A43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86" y="7022"/>
            <a:ext cx="6940702" cy="95871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49578" y="4800600"/>
            <a:ext cx="31242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ea typeface="ChunkyTree" pitchFamily="2" charset="0"/>
                <a:cs typeface="Arial" pitchFamily="34" charset="0"/>
              </a:rPr>
              <a:t>Dear Class 2-3,</a:t>
            </a:r>
          </a:p>
          <a:p>
            <a:endParaRPr lang="en-US" sz="800" b="1" dirty="0">
              <a:latin typeface="Arial" pitchFamily="34" charset="0"/>
              <a:ea typeface="ChunkyTree" pitchFamily="2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ea typeface="ChunkyTree" pitchFamily="2" charset="0"/>
                <a:cs typeface="Arial" pitchFamily="34" charset="0"/>
              </a:rPr>
              <a:t>My name is Ms. Davis.  I am thrilled that you are all my new students!  I have been busy preparing lots of fun activities for our class this year. I’m so excited you are here, and I can’t wait to begin!</a:t>
            </a:r>
          </a:p>
          <a:p>
            <a:endParaRPr lang="en-US" sz="800" b="1" dirty="0">
              <a:latin typeface="Arial" pitchFamily="34" charset="0"/>
              <a:ea typeface="ChunkyTree" pitchFamily="2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ea typeface="ChunkyTree" pitchFamily="2" charset="0"/>
                <a:cs typeface="Arial" pitchFamily="34" charset="0"/>
              </a:rPr>
              <a:t>        Your new teacher,</a:t>
            </a:r>
          </a:p>
          <a:p>
            <a:r>
              <a:rPr lang="en-US" b="1" dirty="0">
                <a:latin typeface="Arial" pitchFamily="34" charset="0"/>
                <a:ea typeface="ChunkyTree" pitchFamily="2" charset="0"/>
                <a:cs typeface="Arial" pitchFamily="34" charset="0"/>
              </a:rPr>
              <a:t>         Ms. Davis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8FAF16-BE19-0F40-92C7-E4257FF3C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412" y="2051538"/>
            <a:ext cx="2287266" cy="24381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D83511-0E9E-C340-8A14-7189349CB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653" y="759406"/>
            <a:ext cx="4464050" cy="12639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2AA084E-66EF-5549-A0D9-C3C8540507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7718" y="2334243"/>
            <a:ext cx="2242940" cy="21554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DAVIS, HOPE</cp:lastModifiedBy>
  <cp:revision>16</cp:revision>
  <dcterms:created xsi:type="dcterms:W3CDTF">2014-07-18T22:11:02Z</dcterms:created>
  <dcterms:modified xsi:type="dcterms:W3CDTF">2020-09-06T22:37:54Z</dcterms:modified>
</cp:coreProperties>
</file>