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8A966A-0F7F-42EB-9634-FDE6F04A05F6}" v="1" dt="2022-10-06T20:42:59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AFB1-8CF1-44CD-BA62-A57A2F7457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831A9-B3B8-41E0-89DC-0D0DC73A1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8E30E-B0F4-4524-BA1A-6CCE0FBD5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33DE9-2513-4056-9845-CCA7615A8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ED2C1-F1C7-4F23-9B83-1E4E8CD27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4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D2FAF-1333-468E-AB7D-DF9A4E92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36DF8-705D-4DA3-980C-6B5D32D40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64640-7FC1-48E1-BA21-171193B69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4E0D0-0260-4543-9D55-CBE57FCD2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7C7AA-FA55-4052-A666-E9CA64B3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AE6FA-0941-484E-9094-3B517AB91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AC215-4340-442E-8F61-DF744939B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82FCA-1964-464B-AE5F-5234F738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CF92F-0970-4325-8B90-BD4F1C679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CD00A-5B76-4502-BBF7-AA88D7F60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8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C2CF1-266E-4136-B00D-43FF39C73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DF7F3-A74D-49A9-A632-10BD9D4AA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5885B-BB84-41F7-8CA6-D8561BCB4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5C5C9-E5EC-48C0-9227-8761B792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EA5F3-E162-4C4B-A2D8-BFA4F8110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07410-2902-4E8F-A752-0C73720B6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AD745-410E-4630-B7B5-3DC558F63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CA08C-DCBB-4F5A-B481-1864CCE14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DC56A-C6F5-4FB8-BCDC-BBF80281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9F614-D52F-4A43-8CDD-719A3F81D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7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A3867-FA95-42B0-A14D-13F3E847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2A4F9-70A8-41FC-B9A9-C283580D8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BD2CD-A978-4BA8-A761-2C6EA5EBE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F70BD-E736-4123-BCFA-B3480D95C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16E31A-665F-44AC-8BCB-BA937095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44DE6-1D1A-4144-A4F4-6C33A935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1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385E9-1D06-4723-8373-4667F8FD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FC6B6-782A-4819-8F02-DB1947C47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C39FB-00B1-4033-9C76-487EA6596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8F737D-76F6-47CB-AC69-FC1A8C393D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F8368D-599A-4BE1-9AAC-93D4B7C35C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92AD14-17E6-4C19-866D-5653B574E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43A9E3-14F7-4500-A7E3-30B0E2C8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FF14BC-E79A-47F1-B215-FD121ECD7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0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0BD74-2C06-4DA8-B0CA-A44CCA08E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96913A-0F46-40FB-BC37-4324431C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474E7-9B88-4B41-8672-00A040705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6FA949-76A7-4CCA-AE8F-02F7ED70D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5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31A565-4121-494B-8E70-76309FEF6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05C062-B599-4A4B-A755-DE0BB14D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B0FCA-4250-44B1-8F4A-AB6F9F796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6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5F1FF-B5BB-467B-8E74-50B7D0AE4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E2B08-07C7-46C4-A8D1-0AFDA700F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A2BB5-0270-4D36-83EC-1B3E76AB3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ADDD6-649B-477D-B9FC-81C2C37EC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A94F5-294C-45F3-8326-44E6FA7C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F97D0-C9D4-4921-B503-45767D327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6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438A-19E1-4289-BDB0-FECDE0DF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F961B-6104-4034-A377-C52BD83EB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7B338-85C7-4B1C-811F-FD9F80CDB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433F82-D03C-48E4-A96C-D793650F7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DF1CB-23A8-425D-8D0D-A29633F58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E78913-72F1-454F-B132-D97564BB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4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3558E-19ED-4260-AFF3-13047FA0B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DDAF9-47DC-44CB-9E14-D4AA008AF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EFFD0-1770-436D-A1ED-C978F7F047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022F1-A55E-4C61-A02B-7510375018B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0122-E895-499C-9312-DAE2A6268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D6E1F-A849-4150-8FAD-871319506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1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F0297B9-C013-4680-8FE8-3920868539B6}"/>
              </a:ext>
            </a:extLst>
          </p:cNvPr>
          <p:cNvSpPr/>
          <p:nvPr/>
        </p:nvSpPr>
        <p:spPr>
          <a:xfrm>
            <a:off x="1910378" y="2319635"/>
            <a:ext cx="835812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Paideia School 15 PTA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 Association Meeting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Thursday, October 6, 2022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7:30 PM</a:t>
            </a:r>
          </a:p>
        </p:txBody>
      </p:sp>
    </p:spTree>
    <p:extLst>
      <p:ext uri="{BB962C8B-B14F-4D97-AF65-F5344CB8AC3E}">
        <p14:creationId xmlns:p14="http://schemas.microsoft.com/office/powerpoint/2010/main" val="177057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93A4D43-8297-42B0-8AF8-5E8D0016E550}"/>
              </a:ext>
            </a:extLst>
          </p:cNvPr>
          <p:cNvSpPr/>
          <p:nvPr/>
        </p:nvSpPr>
        <p:spPr>
          <a:xfrm>
            <a:off x="2081449" y="401689"/>
            <a:ext cx="7212359" cy="71096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PTA MEMBER BUSINESS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Adoption of Minutes </a:t>
            </a:r>
          </a:p>
          <a:p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March 2023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Budget</a:t>
            </a:r>
          </a:p>
          <a:p>
            <a:pPr lvl="1"/>
            <a:endParaRPr lang="en-US" sz="5400" dirty="0"/>
          </a:p>
          <a:p>
            <a:pPr lvl="1"/>
            <a:endParaRPr lang="en-US" sz="5400" dirty="0"/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3623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BB70260-1369-4DD2-9775-C7BF76041BF6}"/>
              </a:ext>
            </a:extLst>
          </p:cNvPr>
          <p:cNvSpPr/>
          <p:nvPr/>
        </p:nvSpPr>
        <p:spPr>
          <a:xfrm>
            <a:off x="3984260" y="639095"/>
            <a:ext cx="2711000" cy="9233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Elections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CB6C11-808F-4962-B141-EB0BAB1975B1}"/>
              </a:ext>
            </a:extLst>
          </p:cNvPr>
          <p:cNvSpPr/>
          <p:nvPr/>
        </p:nvSpPr>
        <p:spPr>
          <a:xfrm>
            <a:off x="6003642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57BBD4-B097-E1A9-8C1C-136CAE8F23CB}"/>
              </a:ext>
            </a:extLst>
          </p:cNvPr>
          <p:cNvSpPr txBox="1"/>
          <p:nvPr/>
        </p:nvSpPr>
        <p:spPr>
          <a:xfrm>
            <a:off x="1771650" y="270510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37AD43-2FEB-C1F7-EE8E-B743745A6B4F}"/>
              </a:ext>
            </a:extLst>
          </p:cNvPr>
          <p:cNvSpPr txBox="1"/>
          <p:nvPr/>
        </p:nvSpPr>
        <p:spPr>
          <a:xfrm>
            <a:off x="3324137" y="208021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Nominating Committee</a:t>
            </a:r>
          </a:p>
        </p:txBody>
      </p:sp>
    </p:spTree>
    <p:extLst>
      <p:ext uri="{BB962C8B-B14F-4D97-AF65-F5344CB8AC3E}">
        <p14:creationId xmlns:p14="http://schemas.microsoft.com/office/powerpoint/2010/main" val="3861297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91D074-F7FE-46C9-8197-1CB350DCDF7C}"/>
              </a:ext>
            </a:extLst>
          </p:cNvPr>
          <p:cNvSpPr/>
          <p:nvPr/>
        </p:nvSpPr>
        <p:spPr>
          <a:xfrm>
            <a:off x="5050768" y="639095"/>
            <a:ext cx="1817101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You!</a:t>
            </a:r>
          </a:p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423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31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Richardson</dc:creator>
  <cp:lastModifiedBy>Richardson, John</cp:lastModifiedBy>
  <cp:revision>12</cp:revision>
  <dcterms:created xsi:type="dcterms:W3CDTF">2021-09-21T19:45:32Z</dcterms:created>
  <dcterms:modified xsi:type="dcterms:W3CDTF">2023-05-16T19:09:39Z</dcterms:modified>
</cp:coreProperties>
</file>