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1" r:id="rId4"/>
    <p:sldId id="26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8A966A-0F7F-42EB-9634-FDE6F04A05F6}" v="1" dt="2022-10-06T20:42:59.4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1AFB1-8CF1-44CD-BA62-A57A2F7457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6831A9-B3B8-41E0-89DC-0D0DC73A14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8E30E-B0F4-4524-BA1A-6CCE0FBD5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22F1-A55E-4C61-A02B-7510375018B0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833DE9-2513-4056-9845-CCA7615A8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1ED2C1-F1C7-4F23-9B83-1E4E8CD27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A501-012D-4B6C-8F40-F362E9A2C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042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D2FAF-1333-468E-AB7D-DF9A4E92C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836DF8-705D-4DA3-980C-6B5D32D404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64640-7FC1-48E1-BA21-171193B69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22F1-A55E-4C61-A02B-7510375018B0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4E0D0-0260-4543-9D55-CBE57FCD2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67C7AA-FA55-4052-A666-E9CA64B3F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A501-012D-4B6C-8F40-F362E9A2C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36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AE6FA-0941-484E-9094-3B517AB916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4AC215-4340-442E-8F61-DF744939B4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B82FCA-1964-464B-AE5F-5234F7381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22F1-A55E-4C61-A02B-7510375018B0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CF92F-0970-4325-8B90-BD4F1C679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CD00A-5B76-4502-BBF7-AA88D7F60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A501-012D-4B6C-8F40-F362E9A2C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83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C2CF1-266E-4136-B00D-43FF39C73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DF7F3-A74D-49A9-A632-10BD9D4AA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05885B-BB84-41F7-8CA6-D8561BCB4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22F1-A55E-4C61-A02B-7510375018B0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5C5C9-E5EC-48C0-9227-8761B7927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EA5F3-E162-4C4B-A2D8-BFA4F8110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A501-012D-4B6C-8F40-F362E9A2C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3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07410-2902-4E8F-A752-0C73720B6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7AD745-410E-4630-B7B5-3DC558F63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BCA08C-DCBB-4F5A-B481-1864CCE14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22F1-A55E-4C61-A02B-7510375018B0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DC56A-C6F5-4FB8-BCDC-BBF802813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9F614-D52F-4A43-8CDD-719A3F81D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A501-012D-4B6C-8F40-F362E9A2C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670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A3867-FA95-42B0-A14D-13F3E8473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2A4F9-70A8-41FC-B9A9-C283580D8A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2BD2CD-A978-4BA8-A761-2C6EA5EBEE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1F70BD-E736-4123-BCFA-B3480D95C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22F1-A55E-4C61-A02B-7510375018B0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16E31A-665F-44AC-8BCB-BA937095A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544DE6-1D1A-4144-A4F4-6C33A935A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A501-012D-4B6C-8F40-F362E9A2C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10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385E9-1D06-4723-8373-4667F8FD6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AFC6B6-782A-4819-8F02-DB1947C47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BC39FB-00B1-4033-9C76-487EA65963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8F737D-76F6-47CB-AC69-FC1A8C393D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F8368D-599A-4BE1-9AAC-93D4B7C35C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92AD14-17E6-4C19-866D-5653B574E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22F1-A55E-4C61-A02B-7510375018B0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43A9E3-14F7-4500-A7E3-30B0E2C83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FF14BC-E79A-47F1-B215-FD121ECD7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A501-012D-4B6C-8F40-F362E9A2C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203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0BD74-2C06-4DA8-B0CA-A44CCA08E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96913A-0F46-40FB-BC37-4324431C3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22F1-A55E-4C61-A02B-7510375018B0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5474E7-9B88-4B41-8672-00A040705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6FA949-76A7-4CCA-AE8F-02F7ED70D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A501-012D-4B6C-8F40-F362E9A2C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57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31A565-4121-494B-8E70-76309FEF6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22F1-A55E-4C61-A02B-7510375018B0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05C062-B599-4A4B-A755-DE0BB14DA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FB0FCA-4250-44B1-8F4A-AB6F9F796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A501-012D-4B6C-8F40-F362E9A2C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161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5F1FF-B5BB-467B-8E74-50B7D0AE4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E2B08-07C7-46C4-A8D1-0AFDA700F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7A2BB5-0270-4D36-83EC-1B3E76AB31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0ADDD6-649B-477D-B9FC-81C2C37EC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22F1-A55E-4C61-A02B-7510375018B0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0A94F5-294C-45F3-8326-44E6FA7C9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2F97D0-C9D4-4921-B503-45767D327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A501-012D-4B6C-8F40-F362E9A2C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265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E438A-19E1-4289-BDB0-FECDE0DFD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2F961B-6104-4034-A377-C52BD83EB0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87B338-85C7-4B1C-811F-FD9F80CDB9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433F82-D03C-48E4-A96C-D793650F7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22F1-A55E-4C61-A02B-7510375018B0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DF1CB-23A8-425D-8D0D-A29633F58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E78913-72F1-454F-B132-D97564BB8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A501-012D-4B6C-8F40-F362E9A2C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547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D3558E-19ED-4260-AFF3-13047FA0B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DDAF9-47DC-44CB-9E14-D4AA008AF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7EFFD0-1770-436D-A1ED-C978F7F047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022F1-A55E-4C61-A02B-7510375018B0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90122-E895-499C-9312-DAE2A6268C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CD6E1F-A849-4150-8FAD-8713195063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7A501-012D-4B6C-8F40-F362E9A2C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91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696BAE7-CBC8-42F3-ACC8-8C97F197C6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39" y="136670"/>
            <a:ext cx="1155577" cy="10048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4D32BF4-5C04-45DA-B13F-6054BE7BFE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3967" y="136670"/>
            <a:ext cx="2168694" cy="147186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F0297B9-C013-4680-8FE8-3920868539B6}"/>
              </a:ext>
            </a:extLst>
          </p:cNvPr>
          <p:cNvSpPr/>
          <p:nvPr/>
        </p:nvSpPr>
        <p:spPr>
          <a:xfrm>
            <a:off x="1910378" y="2319635"/>
            <a:ext cx="8358121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Paideia School 15 PTA</a:t>
            </a: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General Association Meeting</a:t>
            </a: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Thursday, October 6, 2022</a:t>
            </a: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7:30 PM</a:t>
            </a:r>
          </a:p>
        </p:txBody>
      </p:sp>
    </p:spTree>
    <p:extLst>
      <p:ext uri="{BB962C8B-B14F-4D97-AF65-F5344CB8AC3E}">
        <p14:creationId xmlns:p14="http://schemas.microsoft.com/office/powerpoint/2010/main" val="1770577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696BAE7-CBC8-42F3-ACC8-8C97F197C6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39" y="136670"/>
            <a:ext cx="1155577" cy="10048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4D32BF4-5C04-45DA-B13F-6054BE7BFE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3967" y="136670"/>
            <a:ext cx="2168694" cy="147186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93A4D43-8297-42B0-8AF8-5E8D0016E550}"/>
              </a:ext>
            </a:extLst>
          </p:cNvPr>
          <p:cNvSpPr/>
          <p:nvPr/>
        </p:nvSpPr>
        <p:spPr>
          <a:xfrm>
            <a:off x="2081449" y="401689"/>
            <a:ext cx="7212359" cy="71096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PTA MEMBER BUSINESS</a:t>
            </a: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Adoption of Minutes </a:t>
            </a:r>
          </a:p>
          <a:p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March 2023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Budget</a:t>
            </a:r>
          </a:p>
          <a:p>
            <a:pPr lvl="1"/>
            <a:endParaRPr lang="en-US" sz="5400" dirty="0"/>
          </a:p>
          <a:p>
            <a:pPr lvl="1"/>
            <a:endParaRPr lang="en-US" sz="5400" dirty="0"/>
          </a:p>
          <a:p>
            <a:pPr marL="1143000" lvl="1" indent="-685800">
              <a:buFont typeface="Arial" panose="020B0604020202020204" pitchFamily="34" charset="0"/>
              <a:buChar char="•"/>
            </a:pP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3623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696BAE7-CBC8-42F3-ACC8-8C97F197C6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39" y="136670"/>
            <a:ext cx="1155577" cy="10048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4D32BF4-5C04-45DA-B13F-6054BE7BFE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3967" y="136670"/>
            <a:ext cx="2168694" cy="147186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BB70260-1369-4DD2-9775-C7BF76041BF6}"/>
              </a:ext>
            </a:extLst>
          </p:cNvPr>
          <p:cNvSpPr/>
          <p:nvPr/>
        </p:nvSpPr>
        <p:spPr>
          <a:xfrm>
            <a:off x="3984260" y="639095"/>
            <a:ext cx="2711000" cy="92333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Elections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7CB6C11-808F-4962-B141-EB0BAB1975B1}"/>
              </a:ext>
            </a:extLst>
          </p:cNvPr>
          <p:cNvSpPr/>
          <p:nvPr/>
        </p:nvSpPr>
        <p:spPr>
          <a:xfrm>
            <a:off x="6003642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57BBD4-B097-E1A9-8C1C-136CAE8F23CB}"/>
              </a:ext>
            </a:extLst>
          </p:cNvPr>
          <p:cNvSpPr txBox="1"/>
          <p:nvPr/>
        </p:nvSpPr>
        <p:spPr>
          <a:xfrm>
            <a:off x="1771650" y="2705100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37AD43-2FEB-C1F7-EE8E-B743745A6B4F}"/>
              </a:ext>
            </a:extLst>
          </p:cNvPr>
          <p:cNvSpPr txBox="1"/>
          <p:nvPr/>
        </p:nvSpPr>
        <p:spPr>
          <a:xfrm>
            <a:off x="3324137" y="2080214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1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Nominating Committee</a:t>
            </a:r>
          </a:p>
        </p:txBody>
      </p:sp>
    </p:spTree>
    <p:extLst>
      <p:ext uri="{BB962C8B-B14F-4D97-AF65-F5344CB8AC3E}">
        <p14:creationId xmlns:p14="http://schemas.microsoft.com/office/powerpoint/2010/main" val="3861297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696BAE7-CBC8-42F3-ACC8-8C97F197C6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39" y="136670"/>
            <a:ext cx="1155577" cy="10048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4D32BF4-5C04-45DA-B13F-6054BE7BFE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3967" y="136670"/>
            <a:ext cx="2168694" cy="147186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391D074-F7FE-46C9-8197-1CB350DCDF7C}"/>
              </a:ext>
            </a:extLst>
          </p:cNvPr>
          <p:cNvSpPr/>
          <p:nvPr/>
        </p:nvSpPr>
        <p:spPr>
          <a:xfrm>
            <a:off x="5050768" y="639095"/>
            <a:ext cx="1817101" cy="39703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Thank You!</a:t>
            </a:r>
          </a:p>
          <a:p>
            <a:pPr algn="ctr"/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4236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31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Richardson</dc:creator>
  <cp:lastModifiedBy>Richardson, John</cp:lastModifiedBy>
  <cp:revision>12</cp:revision>
  <dcterms:created xsi:type="dcterms:W3CDTF">2021-09-21T19:45:32Z</dcterms:created>
  <dcterms:modified xsi:type="dcterms:W3CDTF">2023-05-16T19:09:39Z</dcterms:modified>
</cp:coreProperties>
</file>